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256" r:id="rId2"/>
    <p:sldId id="257" r:id="rId3"/>
    <p:sldId id="258" r:id="rId4"/>
    <p:sldId id="275" r:id="rId5"/>
    <p:sldId id="277" r:id="rId6"/>
    <p:sldId id="279" r:id="rId7"/>
    <p:sldId id="284" r:id="rId8"/>
    <p:sldId id="283" r:id="rId9"/>
    <p:sldId id="282" r:id="rId10"/>
    <p:sldId id="285" r:id="rId11"/>
    <p:sldId id="286" r:id="rId12"/>
    <p:sldId id="288" r:id="rId13"/>
    <p:sldId id="289" r:id="rId14"/>
    <p:sldId id="259" r:id="rId15"/>
    <p:sldId id="290" r:id="rId16"/>
    <p:sldId id="292" r:id="rId17"/>
    <p:sldId id="293" r:id="rId18"/>
    <p:sldId id="300" r:id="rId19"/>
    <p:sldId id="301" r:id="rId20"/>
    <p:sldId id="260" r:id="rId21"/>
    <p:sldId id="305" r:id="rId22"/>
    <p:sldId id="262" r:id="rId23"/>
    <p:sldId id="294" r:id="rId24"/>
    <p:sldId id="295" r:id="rId25"/>
    <p:sldId id="296" r:id="rId26"/>
    <p:sldId id="297" r:id="rId27"/>
    <p:sldId id="299" r:id="rId28"/>
    <p:sldId id="271" r:id="rId29"/>
    <p:sldId id="272" r:id="rId30"/>
    <p:sldId id="302" r:id="rId31"/>
    <p:sldId id="273" r:id="rId32"/>
    <p:sldId id="304" r:id="rId33"/>
    <p:sldId id="264" r:id="rId34"/>
    <p:sldId id="307" r:id="rId35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38B4B"/>
    <a:srgbClr val="1E1E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04" autoAdjust="0"/>
    <p:restoredTop sz="94148" autoAdjust="0"/>
  </p:normalViewPr>
  <p:slideViewPr>
    <p:cSldViewPr snapToGrid="0">
      <p:cViewPr>
        <p:scale>
          <a:sx n="80" d="100"/>
          <a:sy n="80" d="100"/>
        </p:scale>
        <p:origin x="773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AB770A-34F9-4239-BB9B-1BE08CB4EE46}" type="datetimeFigureOut">
              <a:rPr lang="it-IT" smtClean="0"/>
              <a:t>01/04/2022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345F0B-E73C-43DF-ABE2-8BFEEE2AFF3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70155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345F0B-E73C-43DF-ABE2-8BFEEE2AFF35}" type="slidenum">
              <a:rPr lang="it-IT" smtClean="0"/>
              <a:t>23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833855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62849-1D56-4E3F-B424-36AA652E14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6D1AB0-BC2E-4BF6-8499-E1491D4057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8B799B-0C58-4147-9BE3-1F4AAE178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01/04/2022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154FE-8D1A-4507-B6EE-EA162318D1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EF4322-D0EF-4346-B0A6-2810C3C1BE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328130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14DB8-0F89-45F5-A955-442A278E6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392242C-695E-476A-84E1-0BEFEDDF93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AD3ADC-1A5E-47FF-A57D-0DAE783B2F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01/04/2022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0DBE0C-1EFE-4AE1-86AA-6496BAE2AE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60955C-DB5E-4440-B065-20D1391E0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917939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D26834D-A2AF-4AA3-839D-B5D247BF4B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07ABC6A-A050-42D7-9E6E-F135C2AB9F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CB3E1D-BB52-4C67-81F2-AA3F7FD0FB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01/04/2022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F5E45C-BED0-4BC1-B649-B1C457723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8CE814-C169-4C37-BF43-4123FB50B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047383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4AA30-216E-4EA6-9C9D-F55F7D583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B21DA1-A3F4-4D9B-96F7-A2D95CBF09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12B5BE-5680-4A10-9E9E-66A9CB6A81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01/04/2022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D40A2-B708-4C2A-9207-7A496A2BC9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23FFD8-BACB-4379-AB05-E0C79E03B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426349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B8A3A-AA28-4462-8325-0A63D8BAE5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EDA71D-C4D3-4543-B1B4-7A004AA943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F2C75B-2B0F-4F2D-A73C-597FF52FB7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01/04/2022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B33E92-A6DD-48A6-824B-4F05F25C64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BA1672-79DD-4AF6-A937-4EA2DAA41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271801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4A4B3C-F125-41C3-9C5C-256D9BC64C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BF22B7-C06A-4174-B843-90B2B2B71C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7DC3E7-ED1B-48F2-9A65-FA6C5725FC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6EDEF3-B910-4185-A223-638B3AB21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01/04/2022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E271DA-9523-408F-B8AA-13259E04DA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7BE5C2-AF7D-4125-A9FB-C1BBF2505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716782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BEEEBA-26B6-44C7-A31D-32E2386B8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43212D-2FFB-4285-ACAA-E7611FCF64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603C80-76F9-4898-A860-3761445A3C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E9C9FB-7ED5-45CF-931D-C52921A637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4637D1-E1F8-425D-B618-6A7B7EDB891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6330655-5C85-4C6D-B696-96E6FECEA7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01/04/2022</a:t>
            </a:fld>
            <a:endParaRPr lang="it-I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3124F5F-0C5F-422B-A40E-8FDDCE4AFD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F1CF9D-9697-4A41-9684-FD20BB429F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809230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CA76D1-A85B-4F77-A864-C81D19DAA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347899-03F5-4BE6-A736-671DA7114A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01/04/2022</a:t>
            </a:fld>
            <a:endParaRPr lang="it-I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283762-7FBD-48EC-B73F-773D70DBF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02E592-4B71-4500-B008-0CC03293E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396353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53C9BDE-B6BA-4DA6-AD8D-38EAAAB053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01/04/2022</a:t>
            </a:fld>
            <a:endParaRPr lang="it-I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470C4ED-6C1E-4932-824A-8F1BEB7737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B45D4A-67B6-484F-B900-C59615639A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80024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AEB7B-9E48-4E0C-87F8-609B1DF30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D64388-674C-41C8-94D1-6BBDCF16FB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2590E6-FC63-4989-8B3A-F9CBA21140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D144E2-64FC-4425-A927-B4AD73976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01/04/2022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618395-9078-497E-BE1C-3289A42B80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1D42C3-B537-4D57-A6F3-9A69128E5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470162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77397-22AE-44D1-B842-5E5525A30B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42E34A7-4EEB-4CC1-83AE-2F429388812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2988CE-C1CE-43DA-82F1-A868BFE505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96764E-E46A-49C3-AECF-A08B2B9692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01/04/2022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41C465-3F70-466A-8828-46E2C92C62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1DD0EE-6868-484B-BECC-C280FAEBC6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173810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0244619-388C-47AA-8A43-88C7430B5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50E9E5-845A-474E-967E-3D423E6A04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A34ABA-6B0A-4E7B-A298-17B799B3B1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E7F674-603F-41F3-934F-DEBA0B6F74B4}" type="datetimeFigureOut">
              <a:rPr lang="it-IT" smtClean="0"/>
              <a:t>01/04/2022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3CF208-56E9-490E-8E28-15E8CA40C1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352B29-E22E-4872-82B4-110C678E06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932889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77D6B2E-37A3-429E-A37C-F30ED6487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1723" y="-1"/>
            <a:ext cx="12225953" cy="6868071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41959" y="-3"/>
            <a:ext cx="11772269" cy="6868074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83000"/>
                </a:schemeClr>
              </a:gs>
              <a:gs pos="100000">
                <a:schemeClr val="accent1"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5200" y="0"/>
            <a:ext cx="3623374" cy="686807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064D5D5-227B-4F66-9AEA-46F570E79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5875" y="-3"/>
            <a:ext cx="12233581" cy="6868076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73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46B67A4-D328-4747-A82B-65E84FA463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484334" y="-861824"/>
            <a:ext cx="6861931" cy="8597859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27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993193">
            <a:off x="1186972" y="1089049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6000"/>
                </a:schemeClr>
              </a:gs>
              <a:gs pos="85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F15E7B-CE22-43FE-848B-7E96012B82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62567" y="818984"/>
            <a:ext cx="6714699" cy="3178689"/>
          </a:xfrm>
        </p:spPr>
        <p:txBody>
          <a:bodyPr>
            <a:normAutofit/>
          </a:bodyPr>
          <a:lstStyle/>
          <a:p>
            <a:pPr algn="l"/>
            <a:r>
              <a:rPr lang="it-IT" sz="4800">
                <a:solidFill>
                  <a:srgbClr val="FFFFFF"/>
                </a:solidFill>
              </a:rPr>
              <a:t>MHW1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4490110"/>
            <a:ext cx="12217710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90D403-F4A2-48A1-9DCD-D7908A44BB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85397" y="4960961"/>
            <a:ext cx="7055893" cy="1078054"/>
          </a:xfrm>
        </p:spPr>
        <p:txBody>
          <a:bodyPr>
            <a:normAutofit fontScale="92500" lnSpcReduction="20000"/>
          </a:bodyPr>
          <a:lstStyle/>
          <a:p>
            <a:pPr algn="l"/>
            <a:r>
              <a:rPr lang="it-IT" dirty="0">
                <a:solidFill>
                  <a:srgbClr val="FFFFFF"/>
                </a:solidFill>
              </a:rPr>
              <a:t>Nome Cognome: Dario Rovito </a:t>
            </a:r>
          </a:p>
          <a:p>
            <a:pPr algn="l"/>
            <a:r>
              <a:rPr lang="it-IT" dirty="0">
                <a:solidFill>
                  <a:srgbClr val="FFFFFF"/>
                </a:solidFill>
              </a:rPr>
              <a:t>Matricola: 1000004923</a:t>
            </a:r>
          </a:p>
          <a:p>
            <a:pPr algn="l"/>
            <a:r>
              <a:rPr lang="it-IT" dirty="0">
                <a:solidFill>
                  <a:srgbClr val="FFFFFF"/>
                </a:solidFill>
              </a:rPr>
              <a:t>Data:01/04/2022</a:t>
            </a:r>
          </a:p>
        </p:txBody>
      </p:sp>
    </p:spTree>
    <p:extLst>
      <p:ext uri="{BB962C8B-B14F-4D97-AF65-F5344CB8AC3E}">
        <p14:creationId xmlns:p14="http://schemas.microsoft.com/office/powerpoint/2010/main" val="2474004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3E3554-1D0A-4FE7-968B-21CF8C909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>
                <a:solidFill>
                  <a:srgbClr val="FFFFFF"/>
                </a:solidFill>
              </a:rPr>
              <a:t>Layout complessivo HTML+CSS</a:t>
            </a:r>
            <a:endParaRPr lang="it-IT" sz="4000" dirty="0">
              <a:solidFill>
                <a:srgbClr val="FFFFFF"/>
              </a:solidFill>
            </a:endParaRPr>
          </a:p>
        </p:txBody>
      </p:sp>
      <p:sp>
        <p:nvSpPr>
          <p:cNvPr id="7" name="Segnaposto contenuto 6">
            <a:extLst>
              <a:ext uri="{FF2B5EF4-FFF2-40B4-BE49-F238E27FC236}">
                <a16:creationId xmlns:a16="http://schemas.microsoft.com/office/drawing/2014/main" id="{C44B5429-D550-41E0-8150-280BAF4427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47247" y="-343948"/>
            <a:ext cx="8292353" cy="7058746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it-IT" sz="1400" b="1" dirty="0"/>
          </a:p>
          <a:p>
            <a:pPr marL="0" indent="0">
              <a:buNone/>
            </a:pPr>
            <a:endParaRPr lang="it-IT" sz="1000" b="1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CAC8F396-EF8B-4645-8C6D-975F4521BD7C}"/>
              </a:ext>
            </a:extLst>
          </p:cNvPr>
          <p:cNvSpPr txBox="1"/>
          <p:nvPr/>
        </p:nvSpPr>
        <p:spPr>
          <a:xfrm>
            <a:off x="4037826" y="10138"/>
            <a:ext cx="1785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.CSS</a:t>
            </a:r>
          </a:p>
        </p:txBody>
      </p:sp>
      <p:pic>
        <p:nvPicPr>
          <p:cNvPr id="17" name="Immagine 16">
            <a:extLst>
              <a:ext uri="{FF2B5EF4-FFF2-40B4-BE49-F238E27FC236}">
                <a16:creationId xmlns:a16="http://schemas.microsoft.com/office/drawing/2014/main" id="{6DD14DA9-089F-4E83-83C1-5995E15FBB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6967" y="786048"/>
            <a:ext cx="3863724" cy="5337694"/>
          </a:xfrm>
          <a:prstGeom prst="rect">
            <a:avLst/>
          </a:prstGeom>
        </p:spPr>
      </p:pic>
      <p:pic>
        <p:nvPicPr>
          <p:cNvPr id="21" name="Immagine 20">
            <a:extLst>
              <a:ext uri="{FF2B5EF4-FFF2-40B4-BE49-F238E27FC236}">
                <a16:creationId xmlns:a16="http://schemas.microsoft.com/office/drawing/2014/main" id="{F68BA80B-DA65-45B9-A93B-34C172B037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8946" y="760152"/>
            <a:ext cx="3590654" cy="5337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7828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3E3554-1D0A-4FE7-968B-21CF8C909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>
                <a:solidFill>
                  <a:srgbClr val="FFFFFF"/>
                </a:solidFill>
              </a:rPr>
              <a:t>Layout complessivo HTML+CSS</a:t>
            </a:r>
            <a:endParaRPr lang="it-IT" sz="4000" dirty="0">
              <a:solidFill>
                <a:srgbClr val="FFFFFF"/>
              </a:solidFill>
            </a:endParaRPr>
          </a:p>
        </p:txBody>
      </p:sp>
      <p:sp>
        <p:nvSpPr>
          <p:cNvPr id="7" name="Segnaposto contenuto 6">
            <a:extLst>
              <a:ext uri="{FF2B5EF4-FFF2-40B4-BE49-F238E27FC236}">
                <a16:creationId xmlns:a16="http://schemas.microsoft.com/office/drawing/2014/main" id="{C44B5429-D550-41E0-8150-280BAF4427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47247" y="-170328"/>
            <a:ext cx="8292353" cy="7058746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it-IT" sz="1400" b="1" dirty="0"/>
          </a:p>
          <a:p>
            <a:pPr marL="0" indent="0">
              <a:buNone/>
            </a:pPr>
            <a:endParaRPr lang="it-IT" sz="1000" b="1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CAC8F396-EF8B-4645-8C6D-975F4521BD7C}"/>
              </a:ext>
            </a:extLst>
          </p:cNvPr>
          <p:cNvSpPr txBox="1"/>
          <p:nvPr/>
        </p:nvSpPr>
        <p:spPr>
          <a:xfrm>
            <a:off x="4037826" y="10138"/>
            <a:ext cx="1785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.CSS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3AB7EBF8-510D-4BAD-A4D1-4DE57B7290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6985" y="537145"/>
            <a:ext cx="3858163" cy="5763429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D452E26D-00BA-47B0-B825-47373DE1F9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4299" y="511388"/>
            <a:ext cx="4029637" cy="5789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9642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3E3554-1D0A-4FE7-968B-21CF8C909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>
                <a:solidFill>
                  <a:srgbClr val="FFFFFF"/>
                </a:solidFill>
              </a:rPr>
              <a:t>Layout complessivo HTML+CSS</a:t>
            </a:r>
            <a:endParaRPr lang="it-IT" sz="4000" dirty="0">
              <a:solidFill>
                <a:srgbClr val="FFFFFF"/>
              </a:solidFill>
            </a:endParaRPr>
          </a:p>
        </p:txBody>
      </p:sp>
      <p:sp>
        <p:nvSpPr>
          <p:cNvPr id="7" name="Segnaposto contenuto 6">
            <a:extLst>
              <a:ext uri="{FF2B5EF4-FFF2-40B4-BE49-F238E27FC236}">
                <a16:creationId xmlns:a16="http://schemas.microsoft.com/office/drawing/2014/main" id="{C44B5429-D550-41E0-8150-280BAF4427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47247" y="-170328"/>
            <a:ext cx="8292353" cy="7058746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it-IT" sz="1400" b="1" dirty="0"/>
          </a:p>
          <a:p>
            <a:pPr marL="0" indent="0">
              <a:buNone/>
            </a:pPr>
            <a:endParaRPr lang="it-IT" sz="1000" b="1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CAC8F396-EF8B-4645-8C6D-975F4521BD7C}"/>
              </a:ext>
            </a:extLst>
          </p:cNvPr>
          <p:cNvSpPr txBox="1"/>
          <p:nvPr/>
        </p:nvSpPr>
        <p:spPr>
          <a:xfrm>
            <a:off x="4037826" y="10138"/>
            <a:ext cx="1785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.CSS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2A9D26F5-B42B-4755-87F1-AC08CDBA93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9574" y="731969"/>
            <a:ext cx="3458646" cy="5944763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7E032E22-1A67-465C-AC1D-BFEEEB4CCC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4168" y="724871"/>
            <a:ext cx="3533913" cy="5944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7237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3E3554-1D0A-4FE7-968B-21CF8C909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>
                <a:solidFill>
                  <a:srgbClr val="FFFFFF"/>
                </a:solidFill>
              </a:rPr>
              <a:t>Layout complessivo HTML+CSS</a:t>
            </a:r>
            <a:endParaRPr lang="it-IT" sz="4000" dirty="0">
              <a:solidFill>
                <a:srgbClr val="FFFFFF"/>
              </a:solidFill>
            </a:endParaRPr>
          </a:p>
        </p:txBody>
      </p:sp>
      <p:sp>
        <p:nvSpPr>
          <p:cNvPr id="7" name="Segnaposto contenuto 6">
            <a:extLst>
              <a:ext uri="{FF2B5EF4-FFF2-40B4-BE49-F238E27FC236}">
                <a16:creationId xmlns:a16="http://schemas.microsoft.com/office/drawing/2014/main" id="{C44B5429-D550-41E0-8150-280BAF4427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47247" y="-170328"/>
            <a:ext cx="8292353" cy="7058746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it-IT" sz="1400" b="1" dirty="0"/>
          </a:p>
          <a:p>
            <a:pPr marL="0" indent="0">
              <a:buNone/>
            </a:pPr>
            <a:endParaRPr lang="it-IT" sz="1000" b="1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CAC8F396-EF8B-4645-8C6D-975F4521BD7C}"/>
              </a:ext>
            </a:extLst>
          </p:cNvPr>
          <p:cNvSpPr txBox="1"/>
          <p:nvPr/>
        </p:nvSpPr>
        <p:spPr>
          <a:xfrm>
            <a:off x="4037826" y="10138"/>
            <a:ext cx="1785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.CSS</a:t>
            </a:r>
          </a:p>
        </p:txBody>
      </p:sp>
      <p:pic>
        <p:nvPicPr>
          <p:cNvPr id="26" name="Immagine 25" descr="Immagine che contiene testo, monitor, nero, targa&#10;&#10;Descrizione generata automaticamente">
            <a:extLst>
              <a:ext uri="{FF2B5EF4-FFF2-40B4-BE49-F238E27FC236}">
                <a16:creationId xmlns:a16="http://schemas.microsoft.com/office/drawing/2014/main" id="{F38F5703-348E-4E5B-AE7E-C44BB4016C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8182" y="750477"/>
            <a:ext cx="2721104" cy="5191993"/>
          </a:xfrm>
          <a:prstGeom prst="rect">
            <a:avLst/>
          </a:prstGeom>
        </p:spPr>
      </p:pic>
      <p:pic>
        <p:nvPicPr>
          <p:cNvPr id="28" name="Immagine 27" descr="Immagine che contiene testo, targa, tabellonesegnapunti&#10;&#10;Descrizione generata automaticamente">
            <a:extLst>
              <a:ext uri="{FF2B5EF4-FFF2-40B4-BE49-F238E27FC236}">
                <a16:creationId xmlns:a16="http://schemas.microsoft.com/office/drawing/2014/main" id="{02ED6FAF-3B3A-4D43-A3AF-B80F6109C0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6217" y="750477"/>
            <a:ext cx="2269758" cy="5917023"/>
          </a:xfrm>
          <a:prstGeom prst="rect">
            <a:avLst/>
          </a:prstGeom>
        </p:spPr>
      </p:pic>
      <p:pic>
        <p:nvPicPr>
          <p:cNvPr id="30" name="Immagine 29" descr="Immagine che contiene testo&#10;&#10;Descrizione generata automaticamente">
            <a:extLst>
              <a:ext uri="{FF2B5EF4-FFF2-40B4-BE49-F238E27FC236}">
                <a16:creationId xmlns:a16="http://schemas.microsoft.com/office/drawing/2014/main" id="{43FFF794-6F71-4AFF-A9F3-183C5DDCBA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2906" y="750477"/>
            <a:ext cx="3025853" cy="4442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4302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0937FD-3195-4E6E-AA7F-8D790A0A8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Header</a:t>
            </a:r>
          </a:p>
        </p:txBody>
      </p:sp>
      <p:cxnSp>
        <p:nvCxnSpPr>
          <p:cNvPr id="26" name="Connettore 2 25">
            <a:extLst>
              <a:ext uri="{FF2B5EF4-FFF2-40B4-BE49-F238E27FC236}">
                <a16:creationId xmlns:a16="http://schemas.microsoft.com/office/drawing/2014/main" id="{A5E57C53-1DAB-4245-988D-6A11AE4E4A3D}"/>
              </a:ext>
            </a:extLst>
          </p:cNvPr>
          <p:cNvCxnSpPr>
            <a:cxnSpLocks/>
          </p:cNvCxnSpPr>
          <p:nvPr/>
        </p:nvCxnSpPr>
        <p:spPr>
          <a:xfrm>
            <a:off x="11764093" y="46241"/>
            <a:ext cx="0" cy="3799858"/>
          </a:xfrm>
          <a:prstGeom prst="straightConnector1">
            <a:avLst/>
          </a:prstGeom>
          <a:ln w="38100">
            <a:headEnd type="triangle" w="med" len="med"/>
            <a:tailEnd type="triangle" w="med" len="med"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66AABB03-3481-4D3F-8719-E526B87E9FB5}"/>
              </a:ext>
            </a:extLst>
          </p:cNvPr>
          <p:cNvSpPr txBox="1"/>
          <p:nvPr/>
        </p:nvSpPr>
        <p:spPr>
          <a:xfrm>
            <a:off x="11737238" y="2292765"/>
            <a:ext cx="7043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dirty="0"/>
              <a:t>750px</a:t>
            </a:r>
          </a:p>
        </p:txBody>
      </p:sp>
      <p:pic>
        <p:nvPicPr>
          <p:cNvPr id="29" name="Immagine 28" descr="Immagine che contiene testo, interni&#10;&#10;Descrizione generata automaticamente">
            <a:extLst>
              <a:ext uri="{FF2B5EF4-FFF2-40B4-BE49-F238E27FC236}">
                <a16:creationId xmlns:a16="http://schemas.microsoft.com/office/drawing/2014/main" id="{403E7D34-3AFB-4C9D-90F2-D5C6688ED8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681" y="58403"/>
            <a:ext cx="7631391" cy="4468724"/>
          </a:xfrm>
          <a:prstGeom prst="rect">
            <a:avLst/>
          </a:prstGeom>
        </p:spPr>
      </p:pic>
      <p:cxnSp>
        <p:nvCxnSpPr>
          <p:cNvPr id="34" name="Connettore 2 33">
            <a:extLst>
              <a:ext uri="{FF2B5EF4-FFF2-40B4-BE49-F238E27FC236}">
                <a16:creationId xmlns:a16="http://schemas.microsoft.com/office/drawing/2014/main" id="{A26DDB57-AD32-4D8F-81BE-1BC57B454F27}"/>
              </a:ext>
            </a:extLst>
          </p:cNvPr>
          <p:cNvCxnSpPr/>
          <p:nvPr/>
        </p:nvCxnSpPr>
        <p:spPr>
          <a:xfrm>
            <a:off x="7890237" y="3733800"/>
            <a:ext cx="484544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D9920545-4B1B-4E60-BFEF-3D494B2FF840}"/>
              </a:ext>
            </a:extLst>
          </p:cNvPr>
          <p:cNvSpPr txBox="1"/>
          <p:nvPr/>
        </p:nvSpPr>
        <p:spPr>
          <a:xfrm>
            <a:off x="7889160" y="3709385"/>
            <a:ext cx="6555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 b="0" dirty="0">
                <a:effectLst/>
                <a:latin typeface="Consolas" panose="020B0609020204030204" pitchFamily="49" charset="0"/>
              </a:rPr>
              <a:t>130px</a:t>
            </a:r>
          </a:p>
        </p:txBody>
      </p:sp>
      <p:cxnSp>
        <p:nvCxnSpPr>
          <p:cNvPr id="38" name="Connettore 2 37">
            <a:extLst>
              <a:ext uri="{FF2B5EF4-FFF2-40B4-BE49-F238E27FC236}">
                <a16:creationId xmlns:a16="http://schemas.microsoft.com/office/drawing/2014/main" id="{17404522-6CFF-4011-B374-2820D8EC7C02}"/>
              </a:ext>
            </a:extLst>
          </p:cNvPr>
          <p:cNvCxnSpPr/>
          <p:nvPr/>
        </p:nvCxnSpPr>
        <p:spPr>
          <a:xfrm>
            <a:off x="7805057" y="3418860"/>
            <a:ext cx="0" cy="63606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39" name="CasellaDiTesto 38">
            <a:extLst>
              <a:ext uri="{FF2B5EF4-FFF2-40B4-BE49-F238E27FC236}">
                <a16:creationId xmlns:a16="http://schemas.microsoft.com/office/drawing/2014/main" id="{749FC04F-2184-40C1-B097-402E7DFDB017}"/>
              </a:ext>
            </a:extLst>
          </p:cNvPr>
          <p:cNvSpPr txBox="1"/>
          <p:nvPr/>
        </p:nvSpPr>
        <p:spPr>
          <a:xfrm>
            <a:off x="7246911" y="3808708"/>
            <a:ext cx="5980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 b="0" dirty="0">
                <a:effectLst/>
                <a:latin typeface="Consolas" panose="020B0609020204030204" pitchFamily="49" charset="0"/>
              </a:rPr>
              <a:t>110px</a:t>
            </a:r>
            <a:endParaRPr lang="it-IT" sz="1000" dirty="0"/>
          </a:p>
        </p:txBody>
      </p:sp>
      <p:cxnSp>
        <p:nvCxnSpPr>
          <p:cNvPr id="43" name="Connettore 2 42">
            <a:extLst>
              <a:ext uri="{FF2B5EF4-FFF2-40B4-BE49-F238E27FC236}">
                <a16:creationId xmlns:a16="http://schemas.microsoft.com/office/drawing/2014/main" id="{87714A73-30F3-4706-9263-8B588B55ED0D}"/>
              </a:ext>
            </a:extLst>
          </p:cNvPr>
          <p:cNvCxnSpPr>
            <a:cxnSpLocks/>
          </p:cNvCxnSpPr>
          <p:nvPr/>
        </p:nvCxnSpPr>
        <p:spPr>
          <a:xfrm>
            <a:off x="8119880" y="58403"/>
            <a:ext cx="12629" cy="3294397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51" name="CasellaDiTesto 50">
            <a:extLst>
              <a:ext uri="{FF2B5EF4-FFF2-40B4-BE49-F238E27FC236}">
                <a16:creationId xmlns:a16="http://schemas.microsoft.com/office/drawing/2014/main" id="{42A943E9-C3BA-4CF0-9DA5-05D4740B4D24}"/>
              </a:ext>
            </a:extLst>
          </p:cNvPr>
          <p:cNvSpPr txBox="1"/>
          <p:nvPr/>
        </p:nvSpPr>
        <p:spPr>
          <a:xfrm>
            <a:off x="6680822" y="2392065"/>
            <a:ext cx="17308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 b="0" dirty="0"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90% più in basso dall’altezza della pagina</a:t>
            </a:r>
            <a:r>
              <a:rPr lang="it-IT" sz="1000" b="1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000" b="1" dirty="0"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000" b="1" dirty="0" err="1"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it-IT" sz="1000" b="1" dirty="0"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)</a:t>
            </a:r>
            <a:endParaRPr lang="it-IT" sz="1000" b="0" dirty="0">
              <a:solidFill>
                <a:srgbClr val="FFFF00"/>
              </a:solidFill>
              <a:effectLst/>
              <a:latin typeface="Consolas" panose="020B0609020204030204" pitchFamily="49" charset="0"/>
            </a:endParaRPr>
          </a:p>
          <a:p>
            <a:endParaRPr lang="it-IT" dirty="0"/>
          </a:p>
        </p:txBody>
      </p:sp>
      <p:cxnSp>
        <p:nvCxnSpPr>
          <p:cNvPr id="53" name="Connettore 2 52">
            <a:extLst>
              <a:ext uri="{FF2B5EF4-FFF2-40B4-BE49-F238E27FC236}">
                <a16:creationId xmlns:a16="http://schemas.microsoft.com/office/drawing/2014/main" id="{D4F1BBC3-9680-4E4A-B4EF-3FE943A7CF77}"/>
              </a:ext>
            </a:extLst>
          </p:cNvPr>
          <p:cNvCxnSpPr>
            <a:cxnSpLocks/>
          </p:cNvCxnSpPr>
          <p:nvPr/>
        </p:nvCxnSpPr>
        <p:spPr>
          <a:xfrm>
            <a:off x="8400235" y="46241"/>
            <a:ext cx="47859" cy="4083799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CasellaDiTesto 55">
            <a:extLst>
              <a:ext uri="{FF2B5EF4-FFF2-40B4-BE49-F238E27FC236}">
                <a16:creationId xmlns:a16="http://schemas.microsoft.com/office/drawing/2014/main" id="{03EE5F82-3A6C-44AC-8F23-86E66EC59D97}"/>
              </a:ext>
            </a:extLst>
          </p:cNvPr>
          <p:cNvSpPr txBox="1"/>
          <p:nvPr/>
        </p:nvSpPr>
        <p:spPr>
          <a:xfrm>
            <a:off x="8505919" y="3772152"/>
            <a:ext cx="25212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 b="1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109% più in basso dall’altezza della pagina(</a:t>
            </a:r>
            <a:r>
              <a:rPr lang="it-IT" sz="1000" b="1" dirty="0" err="1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it-IT" sz="1000" b="1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)</a:t>
            </a:r>
            <a:endParaRPr lang="it-IT" sz="10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03766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0937FD-3195-4E6E-AA7F-8D790A0A8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Header</a:t>
            </a:r>
          </a:p>
        </p:txBody>
      </p:sp>
      <p:pic>
        <p:nvPicPr>
          <p:cNvPr id="13" name="Immagine 12" descr="Immagine che contiene testo&#10;&#10;Descrizione generata automaticamente">
            <a:extLst>
              <a:ext uri="{FF2B5EF4-FFF2-40B4-BE49-F238E27FC236}">
                <a16:creationId xmlns:a16="http://schemas.microsoft.com/office/drawing/2014/main" id="{7558496B-AE98-415B-9DC6-EE8ACA2E21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6114" y="483365"/>
            <a:ext cx="5572903" cy="6134956"/>
          </a:xfrm>
          <a:prstGeom prst="rect">
            <a:avLst/>
          </a:prstGeom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332CC417-76CC-404D-B962-37D6834879E2}"/>
              </a:ext>
            </a:extLst>
          </p:cNvPr>
          <p:cNvSpPr txBox="1"/>
          <p:nvPr/>
        </p:nvSpPr>
        <p:spPr>
          <a:xfrm>
            <a:off x="4810125" y="133350"/>
            <a:ext cx="1285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.HTML</a:t>
            </a:r>
          </a:p>
        </p:txBody>
      </p:sp>
    </p:spTree>
    <p:extLst>
      <p:ext uri="{BB962C8B-B14F-4D97-AF65-F5344CB8AC3E}">
        <p14:creationId xmlns:p14="http://schemas.microsoft.com/office/powerpoint/2010/main" val="1120170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0937FD-3195-4E6E-AA7F-8D790A0A8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Header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EC6D1FDB-E70C-4BFD-A74A-07BE9980498E}"/>
              </a:ext>
            </a:extLst>
          </p:cNvPr>
          <p:cNvSpPr txBox="1"/>
          <p:nvPr/>
        </p:nvSpPr>
        <p:spPr>
          <a:xfrm>
            <a:off x="4248150" y="238125"/>
            <a:ext cx="1238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.CSS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0AE76689-F536-491A-B157-B380BD96D3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7695" y="689491"/>
            <a:ext cx="7477128" cy="6052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6891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0937FD-3195-4E6E-AA7F-8D790A0A8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Header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EC6D1FDB-E70C-4BFD-A74A-07BE9980498E}"/>
              </a:ext>
            </a:extLst>
          </p:cNvPr>
          <p:cNvSpPr txBox="1"/>
          <p:nvPr/>
        </p:nvSpPr>
        <p:spPr>
          <a:xfrm>
            <a:off x="4248150" y="238125"/>
            <a:ext cx="1238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.CSS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8E93037E-4533-4014-AF8C-AFC5EE7CD0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4451" y="733425"/>
            <a:ext cx="2666999" cy="598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4200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0937FD-3195-4E6E-AA7F-8D790A0A8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Header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EC6D1FDB-E70C-4BFD-A74A-07BE9980498E}"/>
              </a:ext>
            </a:extLst>
          </p:cNvPr>
          <p:cNvSpPr txBox="1"/>
          <p:nvPr/>
        </p:nvSpPr>
        <p:spPr>
          <a:xfrm>
            <a:off x="4171950" y="84366"/>
            <a:ext cx="2792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Versione mobile</a:t>
            </a:r>
          </a:p>
        </p:txBody>
      </p:sp>
      <p:pic>
        <p:nvPicPr>
          <p:cNvPr id="6" name="Immagine 5" descr="Immagine che contiene testo, interni&#10;&#10;Descrizione generata automaticamente">
            <a:extLst>
              <a:ext uri="{FF2B5EF4-FFF2-40B4-BE49-F238E27FC236}">
                <a16:creationId xmlns:a16="http://schemas.microsoft.com/office/drawing/2014/main" id="{DCB58789-2280-4097-A2A3-33DFB8BC7B4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371"/>
          <a:stretch/>
        </p:blipFill>
        <p:spPr>
          <a:xfrm>
            <a:off x="5353633" y="735983"/>
            <a:ext cx="6206995" cy="5881244"/>
          </a:xfrm>
          <a:prstGeom prst="rect">
            <a:avLst/>
          </a:prstGeom>
        </p:spPr>
      </p:pic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CD1610F4-1CDF-48BA-AA05-AAFBD6EBFCA1}"/>
              </a:ext>
            </a:extLst>
          </p:cNvPr>
          <p:cNvCxnSpPr>
            <a:cxnSpLocks/>
          </p:cNvCxnSpPr>
          <p:nvPr/>
        </p:nvCxnSpPr>
        <p:spPr>
          <a:xfrm>
            <a:off x="5568315" y="735983"/>
            <a:ext cx="0" cy="4871022"/>
          </a:xfrm>
          <a:prstGeom prst="straightConnector1">
            <a:avLst/>
          </a:prstGeom>
          <a:ln w="38100">
            <a:solidFill>
              <a:srgbClr val="00B0F0"/>
            </a:solidFill>
            <a:headEnd type="triangl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BCB2604E-27F0-4317-8465-04905CCCFA0F}"/>
              </a:ext>
            </a:extLst>
          </p:cNvPr>
          <p:cNvSpPr txBox="1"/>
          <p:nvPr/>
        </p:nvSpPr>
        <p:spPr>
          <a:xfrm>
            <a:off x="4542571" y="1911271"/>
            <a:ext cx="946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400px</a:t>
            </a:r>
          </a:p>
        </p:txBody>
      </p:sp>
      <p:cxnSp>
        <p:nvCxnSpPr>
          <p:cNvPr id="25" name="Connettore 2 24">
            <a:extLst>
              <a:ext uri="{FF2B5EF4-FFF2-40B4-BE49-F238E27FC236}">
                <a16:creationId xmlns:a16="http://schemas.microsoft.com/office/drawing/2014/main" id="{AC52342B-7A53-4596-8B2D-CA5E84BDAFAE}"/>
              </a:ext>
            </a:extLst>
          </p:cNvPr>
          <p:cNvCxnSpPr>
            <a:cxnSpLocks/>
          </p:cNvCxnSpPr>
          <p:nvPr/>
        </p:nvCxnSpPr>
        <p:spPr>
          <a:xfrm>
            <a:off x="9316804" y="735983"/>
            <a:ext cx="0" cy="5400656"/>
          </a:xfrm>
          <a:prstGeom prst="straightConnector1">
            <a:avLst/>
          </a:prstGeom>
          <a:ln w="38100">
            <a:solidFill>
              <a:srgbClr val="002060"/>
            </a:solidFill>
            <a:headEnd type="triangl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Connettore 2 33">
            <a:extLst>
              <a:ext uri="{FF2B5EF4-FFF2-40B4-BE49-F238E27FC236}">
                <a16:creationId xmlns:a16="http://schemas.microsoft.com/office/drawing/2014/main" id="{1EA7828E-0464-4C13-89D5-86C7FE50C0C5}"/>
              </a:ext>
            </a:extLst>
          </p:cNvPr>
          <p:cNvCxnSpPr>
            <a:cxnSpLocks/>
          </p:cNvCxnSpPr>
          <p:nvPr/>
        </p:nvCxnSpPr>
        <p:spPr>
          <a:xfrm>
            <a:off x="8457131" y="5607005"/>
            <a:ext cx="760487" cy="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6" name="Connettore 2 35">
            <a:extLst>
              <a:ext uri="{FF2B5EF4-FFF2-40B4-BE49-F238E27FC236}">
                <a16:creationId xmlns:a16="http://schemas.microsoft.com/office/drawing/2014/main" id="{3616E988-1BC7-419C-BFD2-9D95646FC11E}"/>
              </a:ext>
            </a:extLst>
          </p:cNvPr>
          <p:cNvCxnSpPr>
            <a:cxnSpLocks/>
          </p:cNvCxnSpPr>
          <p:nvPr/>
        </p:nvCxnSpPr>
        <p:spPr>
          <a:xfrm>
            <a:off x="8370014" y="5163730"/>
            <a:ext cx="0" cy="972909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42" name="CasellaDiTesto 41">
            <a:extLst>
              <a:ext uri="{FF2B5EF4-FFF2-40B4-BE49-F238E27FC236}">
                <a16:creationId xmlns:a16="http://schemas.microsoft.com/office/drawing/2014/main" id="{9A0C6BCE-FC33-4E11-B80C-DA24BBFF0171}"/>
              </a:ext>
            </a:extLst>
          </p:cNvPr>
          <p:cNvSpPr txBox="1"/>
          <p:nvPr/>
        </p:nvSpPr>
        <p:spPr>
          <a:xfrm>
            <a:off x="8600748" y="5609200"/>
            <a:ext cx="5941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60px</a:t>
            </a:r>
          </a:p>
        </p:txBody>
      </p:sp>
      <p:sp>
        <p:nvSpPr>
          <p:cNvPr id="43" name="CasellaDiTesto 42">
            <a:extLst>
              <a:ext uri="{FF2B5EF4-FFF2-40B4-BE49-F238E27FC236}">
                <a16:creationId xmlns:a16="http://schemas.microsoft.com/office/drawing/2014/main" id="{E675899E-32A9-49DE-8B6E-88C5CBE82D8E}"/>
              </a:ext>
            </a:extLst>
          </p:cNvPr>
          <p:cNvSpPr txBox="1"/>
          <p:nvPr/>
        </p:nvSpPr>
        <p:spPr>
          <a:xfrm>
            <a:off x="7817915" y="5607006"/>
            <a:ext cx="549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70px</a:t>
            </a:r>
          </a:p>
        </p:txBody>
      </p:sp>
      <p:sp>
        <p:nvSpPr>
          <p:cNvPr id="46" name="CasellaDiTesto 45">
            <a:extLst>
              <a:ext uri="{FF2B5EF4-FFF2-40B4-BE49-F238E27FC236}">
                <a16:creationId xmlns:a16="http://schemas.microsoft.com/office/drawing/2014/main" id="{BB03A7CA-7F6F-46B8-B7BD-EECF6A5EE773}"/>
              </a:ext>
            </a:extLst>
          </p:cNvPr>
          <p:cNvSpPr txBox="1"/>
          <p:nvPr/>
        </p:nvSpPr>
        <p:spPr>
          <a:xfrm>
            <a:off x="9436696" y="5437728"/>
            <a:ext cx="21254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200" b="1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110% più in basso dall’altezza della pagina(</a:t>
            </a:r>
            <a:r>
              <a:rPr lang="it-IT" sz="1200" b="1" dirty="0" err="1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it-IT" sz="1200" b="1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)</a:t>
            </a:r>
            <a:endParaRPr lang="it-IT" sz="12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47482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0937FD-3195-4E6E-AA7F-8D790A0A8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Header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EC6D1FDB-E70C-4BFD-A74A-07BE9980498E}"/>
              </a:ext>
            </a:extLst>
          </p:cNvPr>
          <p:cNvSpPr txBox="1"/>
          <p:nvPr/>
        </p:nvSpPr>
        <p:spPr>
          <a:xfrm>
            <a:off x="4248150" y="238125"/>
            <a:ext cx="2792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.CSS versione mobile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8F397521-77B0-4C76-B8C1-52353A2FF3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6965" y="723767"/>
            <a:ext cx="2937409" cy="6017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5247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199468-442B-44D8-8FB1-9E9E01386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Descrizione del progetto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5D1882-65DE-484D-B983-8F24ECBDF3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5546047"/>
          </a:xfrm>
        </p:spPr>
        <p:txBody>
          <a:bodyPr anchor="ctr">
            <a:normAutofit/>
          </a:bodyPr>
          <a:lstStyle/>
          <a:p>
            <a:pPr marL="457200" lvl="1" indent="0">
              <a:buNone/>
            </a:pPr>
            <a:r>
              <a:rPr lang="it-IT" sz="2000" dirty="0"/>
              <a:t>Il sito web sarà principalmente destinato allo sport , in cui ogni utente effettuando l’accesso potrà presentare i propri articoli. Nel caso proposto vengono evidenziati i principali benefici dello sport.</a:t>
            </a:r>
          </a:p>
        </p:txBody>
      </p:sp>
    </p:spTree>
    <p:extLst>
      <p:ext uri="{BB962C8B-B14F-4D97-AF65-F5344CB8AC3E}">
        <p14:creationId xmlns:p14="http://schemas.microsoft.com/office/powerpoint/2010/main" val="26939105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Menù navigazione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34F4B4C4-1B1A-4D71-981D-02064B381E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4154" y="333048"/>
            <a:ext cx="7598457" cy="356679"/>
          </a:xfrm>
          <a:prstGeom prst="rect">
            <a:avLst/>
          </a:prstGeom>
        </p:spPr>
      </p:pic>
      <p:cxnSp>
        <p:nvCxnSpPr>
          <p:cNvPr id="6" name="Connettore 2 5">
            <a:extLst>
              <a:ext uri="{FF2B5EF4-FFF2-40B4-BE49-F238E27FC236}">
                <a16:creationId xmlns:a16="http://schemas.microsoft.com/office/drawing/2014/main" id="{9EDFFF47-A6FB-443C-B406-151085E14C6F}"/>
              </a:ext>
            </a:extLst>
          </p:cNvPr>
          <p:cNvCxnSpPr>
            <a:cxnSpLocks/>
          </p:cNvCxnSpPr>
          <p:nvPr/>
        </p:nvCxnSpPr>
        <p:spPr>
          <a:xfrm>
            <a:off x="11791443" y="333048"/>
            <a:ext cx="0" cy="24289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70616022-6924-4191-A54A-6A0BEA3F28C1}"/>
              </a:ext>
            </a:extLst>
          </p:cNvPr>
          <p:cNvSpPr txBox="1"/>
          <p:nvPr/>
        </p:nvSpPr>
        <p:spPr>
          <a:xfrm>
            <a:off x="11791443" y="333048"/>
            <a:ext cx="18392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 b="0" dirty="0">
                <a:effectLst/>
                <a:latin typeface="Consolas" panose="020B0609020204030204" pitchFamily="49" charset="0"/>
              </a:rPr>
              <a:t>20px</a:t>
            </a:r>
            <a:endParaRPr lang="it-IT" b="0" dirty="0">
              <a:effectLst/>
              <a:latin typeface="Consolas" panose="020B0609020204030204" pitchFamily="49" charset="0"/>
            </a:endParaRPr>
          </a:p>
          <a:p>
            <a:endParaRPr lang="it-IT" dirty="0"/>
          </a:p>
        </p:txBody>
      </p:sp>
      <p:pic>
        <p:nvPicPr>
          <p:cNvPr id="17" name="Immagine 16" descr="Immagine che contiene testo&#10;&#10;Descrizione generata automaticamente">
            <a:extLst>
              <a:ext uri="{FF2B5EF4-FFF2-40B4-BE49-F238E27FC236}">
                <a16:creationId xmlns:a16="http://schemas.microsoft.com/office/drawing/2014/main" id="{B348DB61-B617-437C-B7EF-0A37EB18D8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9211" y="1707924"/>
            <a:ext cx="3753374" cy="3238952"/>
          </a:xfrm>
          <a:prstGeom prst="rect">
            <a:avLst/>
          </a:prstGeom>
        </p:spPr>
      </p:pic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06C238BC-51F4-46F1-8214-43B4E873C2EA}"/>
              </a:ext>
            </a:extLst>
          </p:cNvPr>
          <p:cNvSpPr txBox="1"/>
          <p:nvPr/>
        </p:nvSpPr>
        <p:spPr>
          <a:xfrm>
            <a:off x="4927600" y="1075267"/>
            <a:ext cx="1820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.HTML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2C1717E3-1762-4522-8542-991D3151305C}"/>
              </a:ext>
            </a:extLst>
          </p:cNvPr>
          <p:cNvSpPr txBox="1"/>
          <p:nvPr/>
        </p:nvSpPr>
        <p:spPr>
          <a:xfrm>
            <a:off x="8889612" y="1075267"/>
            <a:ext cx="999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.CSS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479DC99E-378D-42D0-A1F0-FE020ED973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3962" y="1550239"/>
            <a:ext cx="2657041" cy="515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4957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Menù navigazione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2C1717E3-1762-4522-8542-991D3151305C}"/>
              </a:ext>
            </a:extLst>
          </p:cNvPr>
          <p:cNvSpPr txBox="1"/>
          <p:nvPr/>
        </p:nvSpPr>
        <p:spPr>
          <a:xfrm>
            <a:off x="11063471" y="1678334"/>
            <a:ext cx="999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.CSS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3529DF64-F95A-4872-82B3-38C3E39A4B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7695" y="651899"/>
            <a:ext cx="4752975" cy="828675"/>
          </a:xfrm>
          <a:prstGeom prst="rect">
            <a:avLst/>
          </a:prstGeom>
        </p:spPr>
      </p:pic>
      <p:pic>
        <p:nvPicPr>
          <p:cNvPr id="11" name="Immagine 10" descr="Immagine che contiene testo&#10;&#10;Descrizione generata automaticamente">
            <a:extLst>
              <a:ext uri="{FF2B5EF4-FFF2-40B4-BE49-F238E27FC236}">
                <a16:creationId xmlns:a16="http://schemas.microsoft.com/office/drawing/2014/main" id="{4DB6D821-B30D-49B1-BBA4-EA522824BD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4168" y="2027238"/>
            <a:ext cx="3781953" cy="1790950"/>
          </a:xfrm>
          <a:prstGeom prst="rect">
            <a:avLst/>
          </a:prstGeom>
        </p:spPr>
      </p:pic>
      <p:cxnSp>
        <p:nvCxnSpPr>
          <p:cNvPr id="22" name="Connettore 2 21">
            <a:extLst>
              <a:ext uri="{FF2B5EF4-FFF2-40B4-BE49-F238E27FC236}">
                <a16:creationId xmlns:a16="http://schemas.microsoft.com/office/drawing/2014/main" id="{086A6653-3520-4BC1-9221-3A5944FCA666}"/>
              </a:ext>
            </a:extLst>
          </p:cNvPr>
          <p:cNvCxnSpPr/>
          <p:nvPr/>
        </p:nvCxnSpPr>
        <p:spPr>
          <a:xfrm>
            <a:off x="8974135" y="981369"/>
            <a:ext cx="876300" cy="1008548"/>
          </a:xfrm>
          <a:prstGeom prst="straightConnector1">
            <a:avLst/>
          </a:prstGeom>
          <a:ln w="38100">
            <a:solidFill>
              <a:srgbClr val="1E1E1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40B57D46-2EA9-400E-84BC-667AB9DAA6C8}"/>
              </a:ext>
            </a:extLst>
          </p:cNvPr>
          <p:cNvSpPr txBox="1"/>
          <p:nvPr/>
        </p:nvSpPr>
        <p:spPr>
          <a:xfrm>
            <a:off x="9538717" y="529211"/>
            <a:ext cx="265175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Nella versione mobile</a:t>
            </a:r>
          </a:p>
          <a:p>
            <a:r>
              <a:rPr lang="it-IT" sz="1400" dirty="0"/>
              <a:t>il menù viene sostituito con questi 4 puntini che quando vengono cliccati apre un menù a comparsa</a:t>
            </a: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C709381E-C33A-482F-8E2D-F192CE60B904}"/>
              </a:ext>
            </a:extLst>
          </p:cNvPr>
          <p:cNvSpPr txBox="1"/>
          <p:nvPr/>
        </p:nvSpPr>
        <p:spPr>
          <a:xfrm>
            <a:off x="4455873" y="217523"/>
            <a:ext cx="2455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Versione mobile</a:t>
            </a:r>
          </a:p>
        </p:txBody>
      </p:sp>
    </p:spTree>
    <p:extLst>
      <p:ext uri="{BB962C8B-B14F-4D97-AF65-F5344CB8AC3E}">
        <p14:creationId xmlns:p14="http://schemas.microsoft.com/office/powerpoint/2010/main" val="33312666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Sezione contenuti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7DDF87BB-0DD5-44BB-87BD-6F43A53037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3227" y="44247"/>
            <a:ext cx="2653577" cy="6749226"/>
          </a:xfrm>
          <a:prstGeom prst="rect">
            <a:avLst/>
          </a:prstGeom>
        </p:spPr>
      </p:pic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5A1057F3-AE94-4316-91C8-98093ACC9FEF}"/>
              </a:ext>
            </a:extLst>
          </p:cNvPr>
          <p:cNvCxnSpPr>
            <a:cxnSpLocks/>
          </p:cNvCxnSpPr>
          <p:nvPr/>
        </p:nvCxnSpPr>
        <p:spPr>
          <a:xfrm>
            <a:off x="8154168" y="54386"/>
            <a:ext cx="0" cy="6749226"/>
          </a:xfrm>
          <a:prstGeom prst="straightConnector1">
            <a:avLst/>
          </a:prstGeom>
          <a:ln w="76200">
            <a:solidFill>
              <a:srgbClr val="FF0000"/>
            </a:solidFill>
            <a:prstDash val="sysDot"/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DCC39CB6-CD2D-4707-8896-CB430537DC6C}"/>
              </a:ext>
            </a:extLst>
          </p:cNvPr>
          <p:cNvSpPr txBox="1"/>
          <p:nvPr/>
        </p:nvSpPr>
        <p:spPr>
          <a:xfrm>
            <a:off x="8633012" y="1479176"/>
            <a:ext cx="1120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4000 px</a:t>
            </a:r>
          </a:p>
        </p:txBody>
      </p: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72241883-C244-4B1D-B974-7EE9E55EEA3F}"/>
              </a:ext>
            </a:extLst>
          </p:cNvPr>
          <p:cNvCxnSpPr>
            <a:cxnSpLocks/>
          </p:cNvCxnSpPr>
          <p:nvPr/>
        </p:nvCxnSpPr>
        <p:spPr>
          <a:xfrm>
            <a:off x="7565934" y="1268774"/>
            <a:ext cx="0" cy="974046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Connettore 2 20">
            <a:extLst>
              <a:ext uri="{FF2B5EF4-FFF2-40B4-BE49-F238E27FC236}">
                <a16:creationId xmlns:a16="http://schemas.microsoft.com/office/drawing/2014/main" id="{79B68B8A-0946-41BF-836C-8424198FED5C}"/>
              </a:ext>
            </a:extLst>
          </p:cNvPr>
          <p:cNvCxnSpPr>
            <a:cxnSpLocks/>
          </p:cNvCxnSpPr>
          <p:nvPr/>
        </p:nvCxnSpPr>
        <p:spPr>
          <a:xfrm>
            <a:off x="5872480" y="2221274"/>
            <a:ext cx="1513840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Connettore 2 24">
            <a:extLst>
              <a:ext uri="{FF2B5EF4-FFF2-40B4-BE49-F238E27FC236}">
                <a16:creationId xmlns:a16="http://schemas.microsoft.com/office/drawing/2014/main" id="{BE3FC563-85DC-4DD0-9799-9ABC9743EC41}"/>
              </a:ext>
            </a:extLst>
          </p:cNvPr>
          <p:cNvCxnSpPr>
            <a:cxnSpLocks/>
          </p:cNvCxnSpPr>
          <p:nvPr/>
        </p:nvCxnSpPr>
        <p:spPr>
          <a:xfrm>
            <a:off x="7004594" y="1336040"/>
            <a:ext cx="0" cy="45212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Connettore 2 27">
            <a:extLst>
              <a:ext uri="{FF2B5EF4-FFF2-40B4-BE49-F238E27FC236}">
                <a16:creationId xmlns:a16="http://schemas.microsoft.com/office/drawing/2014/main" id="{AD8A290C-F4C3-4C87-9573-F05D74316684}"/>
              </a:ext>
            </a:extLst>
          </p:cNvPr>
          <p:cNvCxnSpPr>
            <a:cxnSpLocks/>
          </p:cNvCxnSpPr>
          <p:nvPr/>
        </p:nvCxnSpPr>
        <p:spPr>
          <a:xfrm flipH="1">
            <a:off x="6369594" y="1816100"/>
            <a:ext cx="577306" cy="0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D65A0ABF-EA61-4003-9FD3-A711A719FFE3}"/>
              </a:ext>
            </a:extLst>
          </p:cNvPr>
          <p:cNvSpPr txBox="1"/>
          <p:nvPr/>
        </p:nvSpPr>
        <p:spPr>
          <a:xfrm>
            <a:off x="7532672" y="1657148"/>
            <a:ext cx="153560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800" dirty="0"/>
              <a:t>12% del </a:t>
            </a:r>
            <a:r>
              <a:rPr lang="it-IT" sz="800" dirty="0" err="1"/>
              <a:t>flex</a:t>
            </a:r>
            <a:r>
              <a:rPr lang="it-IT" sz="800" dirty="0"/>
              <a:t>-container</a:t>
            </a:r>
          </a:p>
        </p:txBody>
      </p:sp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AF9CE61E-C76A-4A2C-837C-F7B9640297A5}"/>
              </a:ext>
            </a:extLst>
          </p:cNvPr>
          <p:cNvSpPr txBox="1"/>
          <p:nvPr/>
        </p:nvSpPr>
        <p:spPr>
          <a:xfrm>
            <a:off x="6108462" y="2205348"/>
            <a:ext cx="17349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800" dirty="0"/>
              <a:t>55% del </a:t>
            </a:r>
            <a:r>
              <a:rPr lang="it-IT" sz="800" dirty="0" err="1"/>
              <a:t>flex</a:t>
            </a:r>
            <a:r>
              <a:rPr lang="it-IT" sz="800" dirty="0"/>
              <a:t>-container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2F138DBD-0778-4CD9-8E15-CB564610E0DD}"/>
              </a:ext>
            </a:extLst>
          </p:cNvPr>
          <p:cNvSpPr txBox="1"/>
          <p:nvPr/>
        </p:nvSpPr>
        <p:spPr>
          <a:xfrm>
            <a:off x="6956281" y="1475121"/>
            <a:ext cx="92495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" dirty="0"/>
              <a:t>50% del flex-item2</a:t>
            </a:r>
          </a:p>
          <a:p>
            <a:endParaRPr lang="it-IT" sz="700" dirty="0"/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3781B1AA-9633-4621-9EF5-B2E6C18B11CC}"/>
              </a:ext>
            </a:extLst>
          </p:cNvPr>
          <p:cNvSpPr txBox="1"/>
          <p:nvPr/>
        </p:nvSpPr>
        <p:spPr>
          <a:xfrm>
            <a:off x="6975917" y="4868159"/>
            <a:ext cx="92495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" dirty="0"/>
              <a:t>50% del flex-item5</a:t>
            </a:r>
          </a:p>
          <a:p>
            <a:endParaRPr lang="it-IT" sz="700" dirty="0"/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FB045F35-A1A7-4604-8C9F-94EC3C1CFC13}"/>
              </a:ext>
            </a:extLst>
          </p:cNvPr>
          <p:cNvSpPr txBox="1"/>
          <p:nvPr/>
        </p:nvSpPr>
        <p:spPr>
          <a:xfrm>
            <a:off x="6960743" y="3760708"/>
            <a:ext cx="92495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" dirty="0"/>
              <a:t>50% del flex-item4</a:t>
            </a:r>
          </a:p>
          <a:p>
            <a:endParaRPr lang="it-IT" sz="700" dirty="0"/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C77F303F-CBFB-40AA-B280-5FC643DBC6EC}"/>
              </a:ext>
            </a:extLst>
          </p:cNvPr>
          <p:cNvSpPr txBox="1"/>
          <p:nvPr/>
        </p:nvSpPr>
        <p:spPr>
          <a:xfrm>
            <a:off x="6975917" y="2604498"/>
            <a:ext cx="92495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" dirty="0"/>
              <a:t>50% del flex-item3</a:t>
            </a:r>
          </a:p>
          <a:p>
            <a:endParaRPr lang="it-IT" sz="700" dirty="0"/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7D1F9AC6-F4A3-4229-8615-CA7952027F5D}"/>
              </a:ext>
            </a:extLst>
          </p:cNvPr>
          <p:cNvSpPr txBox="1"/>
          <p:nvPr/>
        </p:nvSpPr>
        <p:spPr>
          <a:xfrm>
            <a:off x="6968669" y="5965588"/>
            <a:ext cx="92495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" dirty="0"/>
              <a:t>50% del flex-item6</a:t>
            </a:r>
          </a:p>
          <a:p>
            <a:endParaRPr lang="it-IT" sz="700" dirty="0"/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3CB2BCF3-8E34-42DC-AAA7-E2D00AFF4AA8}"/>
              </a:ext>
            </a:extLst>
          </p:cNvPr>
          <p:cNvSpPr txBox="1"/>
          <p:nvPr/>
        </p:nvSpPr>
        <p:spPr>
          <a:xfrm>
            <a:off x="6946900" y="383876"/>
            <a:ext cx="92495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" dirty="0"/>
              <a:t>50% del flex-item1</a:t>
            </a:r>
          </a:p>
          <a:p>
            <a:endParaRPr lang="it-IT" sz="700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5FFA4AC7-F741-4677-BED9-797FC591298D}"/>
              </a:ext>
            </a:extLst>
          </p:cNvPr>
          <p:cNvSpPr txBox="1"/>
          <p:nvPr/>
        </p:nvSpPr>
        <p:spPr>
          <a:xfrm>
            <a:off x="6359919" y="1825514"/>
            <a:ext cx="6939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500" dirty="0"/>
              <a:t>40% del  flex-item2</a:t>
            </a:r>
          </a:p>
          <a:p>
            <a:endParaRPr lang="it-IT" sz="500" dirty="0"/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9CD873B3-6D4D-4AEE-8FFC-2867C939BA8D}"/>
              </a:ext>
            </a:extLst>
          </p:cNvPr>
          <p:cNvSpPr txBox="1"/>
          <p:nvPr/>
        </p:nvSpPr>
        <p:spPr>
          <a:xfrm>
            <a:off x="6333062" y="719220"/>
            <a:ext cx="6939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500" dirty="0"/>
              <a:t>40% del  flex-item1</a:t>
            </a:r>
          </a:p>
          <a:p>
            <a:endParaRPr lang="it-IT" sz="500" dirty="0"/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04339CB9-EADD-454A-8F45-D7E598244600}"/>
              </a:ext>
            </a:extLst>
          </p:cNvPr>
          <p:cNvSpPr txBox="1"/>
          <p:nvPr/>
        </p:nvSpPr>
        <p:spPr>
          <a:xfrm>
            <a:off x="6390244" y="2970137"/>
            <a:ext cx="69391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500" dirty="0"/>
              <a:t>40% del  flex-item3</a:t>
            </a:r>
          </a:p>
        </p:txBody>
      </p: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28B7F876-CE2C-4498-B1CF-D04F002230F2}"/>
              </a:ext>
            </a:extLst>
          </p:cNvPr>
          <p:cNvSpPr txBox="1"/>
          <p:nvPr/>
        </p:nvSpPr>
        <p:spPr>
          <a:xfrm>
            <a:off x="6333062" y="4076083"/>
            <a:ext cx="6939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500" dirty="0"/>
              <a:t>40% del  flex-item4</a:t>
            </a:r>
          </a:p>
          <a:p>
            <a:endParaRPr lang="it-IT" sz="500" dirty="0"/>
          </a:p>
        </p:txBody>
      </p: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9F2C382A-1FB1-4752-9545-2D12EC1BC384}"/>
              </a:ext>
            </a:extLst>
          </p:cNvPr>
          <p:cNvSpPr txBox="1"/>
          <p:nvPr/>
        </p:nvSpPr>
        <p:spPr>
          <a:xfrm>
            <a:off x="6333062" y="5211888"/>
            <a:ext cx="6939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500" dirty="0"/>
              <a:t>40% del  flex-item5</a:t>
            </a:r>
          </a:p>
          <a:p>
            <a:endParaRPr lang="it-IT" sz="500" dirty="0"/>
          </a:p>
        </p:txBody>
      </p:sp>
      <p:sp>
        <p:nvSpPr>
          <p:cNvPr id="39" name="CasellaDiTesto 38">
            <a:extLst>
              <a:ext uri="{FF2B5EF4-FFF2-40B4-BE49-F238E27FC236}">
                <a16:creationId xmlns:a16="http://schemas.microsoft.com/office/drawing/2014/main" id="{BF13BDA0-9C5C-4B68-A473-386D92F9DFFE}"/>
              </a:ext>
            </a:extLst>
          </p:cNvPr>
          <p:cNvSpPr txBox="1"/>
          <p:nvPr/>
        </p:nvSpPr>
        <p:spPr>
          <a:xfrm>
            <a:off x="6357196" y="6321841"/>
            <a:ext cx="6939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500" dirty="0"/>
              <a:t>40% del  flex-item6</a:t>
            </a:r>
          </a:p>
          <a:p>
            <a:endParaRPr lang="it-IT" sz="500" dirty="0"/>
          </a:p>
        </p:txBody>
      </p:sp>
      <p:cxnSp>
        <p:nvCxnSpPr>
          <p:cNvPr id="40" name="Connettore 2 39">
            <a:extLst>
              <a:ext uri="{FF2B5EF4-FFF2-40B4-BE49-F238E27FC236}">
                <a16:creationId xmlns:a16="http://schemas.microsoft.com/office/drawing/2014/main" id="{0DA0C4A1-5AE8-41D4-BA77-55BB9CA7487E}"/>
              </a:ext>
            </a:extLst>
          </p:cNvPr>
          <p:cNvCxnSpPr>
            <a:cxnSpLocks/>
          </p:cNvCxnSpPr>
          <p:nvPr/>
        </p:nvCxnSpPr>
        <p:spPr>
          <a:xfrm>
            <a:off x="7004594" y="213360"/>
            <a:ext cx="0" cy="45212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1" name="Connettore 2 40">
            <a:extLst>
              <a:ext uri="{FF2B5EF4-FFF2-40B4-BE49-F238E27FC236}">
                <a16:creationId xmlns:a16="http://schemas.microsoft.com/office/drawing/2014/main" id="{23F30716-9306-4061-9CBD-335FF530393E}"/>
              </a:ext>
            </a:extLst>
          </p:cNvPr>
          <p:cNvCxnSpPr>
            <a:cxnSpLocks/>
          </p:cNvCxnSpPr>
          <p:nvPr/>
        </p:nvCxnSpPr>
        <p:spPr>
          <a:xfrm>
            <a:off x="7026972" y="2456077"/>
            <a:ext cx="0" cy="45212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2" name="Connettore 2 41">
            <a:extLst>
              <a:ext uri="{FF2B5EF4-FFF2-40B4-BE49-F238E27FC236}">
                <a16:creationId xmlns:a16="http://schemas.microsoft.com/office/drawing/2014/main" id="{1BEB3A16-83E8-4862-BE76-06AB34EEF38F}"/>
              </a:ext>
            </a:extLst>
          </p:cNvPr>
          <p:cNvCxnSpPr>
            <a:cxnSpLocks/>
          </p:cNvCxnSpPr>
          <p:nvPr/>
        </p:nvCxnSpPr>
        <p:spPr>
          <a:xfrm>
            <a:off x="7026972" y="3601278"/>
            <a:ext cx="0" cy="45212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3" name="Connettore 2 42">
            <a:extLst>
              <a:ext uri="{FF2B5EF4-FFF2-40B4-BE49-F238E27FC236}">
                <a16:creationId xmlns:a16="http://schemas.microsoft.com/office/drawing/2014/main" id="{8F7F1DEE-8265-436C-B1B7-1E9B5B155ED7}"/>
              </a:ext>
            </a:extLst>
          </p:cNvPr>
          <p:cNvCxnSpPr>
            <a:cxnSpLocks/>
          </p:cNvCxnSpPr>
          <p:nvPr/>
        </p:nvCxnSpPr>
        <p:spPr>
          <a:xfrm>
            <a:off x="7026972" y="4732559"/>
            <a:ext cx="0" cy="45212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5" name="Connettore 2 44">
            <a:extLst>
              <a:ext uri="{FF2B5EF4-FFF2-40B4-BE49-F238E27FC236}">
                <a16:creationId xmlns:a16="http://schemas.microsoft.com/office/drawing/2014/main" id="{28E55FEE-DC38-4D67-889C-84A35F141409}"/>
              </a:ext>
            </a:extLst>
          </p:cNvPr>
          <p:cNvCxnSpPr>
            <a:cxnSpLocks/>
          </p:cNvCxnSpPr>
          <p:nvPr/>
        </p:nvCxnSpPr>
        <p:spPr>
          <a:xfrm flipH="1">
            <a:off x="6391363" y="2954897"/>
            <a:ext cx="577306" cy="0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6" name="Connettore 2 45">
            <a:extLst>
              <a:ext uri="{FF2B5EF4-FFF2-40B4-BE49-F238E27FC236}">
                <a16:creationId xmlns:a16="http://schemas.microsoft.com/office/drawing/2014/main" id="{BB2A9B40-D371-496F-93F2-5A443E8B272F}"/>
              </a:ext>
            </a:extLst>
          </p:cNvPr>
          <p:cNvCxnSpPr>
            <a:cxnSpLocks/>
          </p:cNvCxnSpPr>
          <p:nvPr/>
        </p:nvCxnSpPr>
        <p:spPr>
          <a:xfrm flipH="1">
            <a:off x="6398611" y="683501"/>
            <a:ext cx="577306" cy="0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7" name="Connettore 2 46">
            <a:extLst>
              <a:ext uri="{FF2B5EF4-FFF2-40B4-BE49-F238E27FC236}">
                <a16:creationId xmlns:a16="http://schemas.microsoft.com/office/drawing/2014/main" id="{661D3837-BF0C-45EC-8575-303EB05B93DE}"/>
              </a:ext>
            </a:extLst>
          </p:cNvPr>
          <p:cNvCxnSpPr>
            <a:cxnSpLocks/>
          </p:cNvCxnSpPr>
          <p:nvPr/>
        </p:nvCxnSpPr>
        <p:spPr>
          <a:xfrm flipH="1">
            <a:off x="6415498" y="4053223"/>
            <a:ext cx="577306" cy="0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8" name="Connettore 2 47">
            <a:extLst>
              <a:ext uri="{FF2B5EF4-FFF2-40B4-BE49-F238E27FC236}">
                <a16:creationId xmlns:a16="http://schemas.microsoft.com/office/drawing/2014/main" id="{73DE1C71-E810-4068-9B0C-2DE7C39E08CC}"/>
              </a:ext>
            </a:extLst>
          </p:cNvPr>
          <p:cNvCxnSpPr>
            <a:cxnSpLocks/>
          </p:cNvCxnSpPr>
          <p:nvPr/>
        </p:nvCxnSpPr>
        <p:spPr>
          <a:xfrm flipH="1">
            <a:off x="6415498" y="5209348"/>
            <a:ext cx="577306" cy="0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9" name="Connettore 2 48">
            <a:extLst>
              <a:ext uri="{FF2B5EF4-FFF2-40B4-BE49-F238E27FC236}">
                <a16:creationId xmlns:a16="http://schemas.microsoft.com/office/drawing/2014/main" id="{BCDF3614-AF2B-4701-A506-C611A482B73B}"/>
              </a:ext>
            </a:extLst>
          </p:cNvPr>
          <p:cNvCxnSpPr>
            <a:cxnSpLocks/>
          </p:cNvCxnSpPr>
          <p:nvPr/>
        </p:nvCxnSpPr>
        <p:spPr>
          <a:xfrm flipH="1">
            <a:off x="6378975" y="6314029"/>
            <a:ext cx="577306" cy="0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0" name="Connettore 2 49">
            <a:extLst>
              <a:ext uri="{FF2B5EF4-FFF2-40B4-BE49-F238E27FC236}">
                <a16:creationId xmlns:a16="http://schemas.microsoft.com/office/drawing/2014/main" id="{00A5878D-5928-4228-B004-A6AF89C6AE11}"/>
              </a:ext>
            </a:extLst>
          </p:cNvPr>
          <p:cNvCxnSpPr>
            <a:cxnSpLocks/>
          </p:cNvCxnSpPr>
          <p:nvPr/>
        </p:nvCxnSpPr>
        <p:spPr>
          <a:xfrm>
            <a:off x="7004594" y="5829839"/>
            <a:ext cx="0" cy="45212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1" name="Connettore 2 50">
            <a:extLst>
              <a:ext uri="{FF2B5EF4-FFF2-40B4-BE49-F238E27FC236}">
                <a16:creationId xmlns:a16="http://schemas.microsoft.com/office/drawing/2014/main" id="{D62431B0-4A32-43D7-91C7-D34E52FC3F73}"/>
              </a:ext>
            </a:extLst>
          </p:cNvPr>
          <p:cNvCxnSpPr>
            <a:cxnSpLocks/>
          </p:cNvCxnSpPr>
          <p:nvPr/>
        </p:nvCxnSpPr>
        <p:spPr>
          <a:xfrm>
            <a:off x="7565934" y="2379085"/>
            <a:ext cx="0" cy="974046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2" name="Connettore 2 51">
            <a:extLst>
              <a:ext uri="{FF2B5EF4-FFF2-40B4-BE49-F238E27FC236}">
                <a16:creationId xmlns:a16="http://schemas.microsoft.com/office/drawing/2014/main" id="{7B585DA5-3682-4697-BF0B-CD7DF774CBE2}"/>
              </a:ext>
            </a:extLst>
          </p:cNvPr>
          <p:cNvCxnSpPr>
            <a:cxnSpLocks/>
          </p:cNvCxnSpPr>
          <p:nvPr/>
        </p:nvCxnSpPr>
        <p:spPr>
          <a:xfrm>
            <a:off x="7577666" y="3535295"/>
            <a:ext cx="0" cy="974046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3" name="Connettore 2 52">
            <a:extLst>
              <a:ext uri="{FF2B5EF4-FFF2-40B4-BE49-F238E27FC236}">
                <a16:creationId xmlns:a16="http://schemas.microsoft.com/office/drawing/2014/main" id="{904851CA-1247-4AEE-854D-53AFE00FA42C}"/>
              </a:ext>
            </a:extLst>
          </p:cNvPr>
          <p:cNvCxnSpPr>
            <a:cxnSpLocks/>
          </p:cNvCxnSpPr>
          <p:nvPr/>
        </p:nvCxnSpPr>
        <p:spPr>
          <a:xfrm>
            <a:off x="7581052" y="4697656"/>
            <a:ext cx="0" cy="974046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4" name="Connettore 2 53">
            <a:extLst>
              <a:ext uri="{FF2B5EF4-FFF2-40B4-BE49-F238E27FC236}">
                <a16:creationId xmlns:a16="http://schemas.microsoft.com/office/drawing/2014/main" id="{7F4BA2C4-EC0B-46CC-B87B-03ED76F2E36F}"/>
              </a:ext>
            </a:extLst>
          </p:cNvPr>
          <p:cNvCxnSpPr>
            <a:cxnSpLocks/>
          </p:cNvCxnSpPr>
          <p:nvPr/>
        </p:nvCxnSpPr>
        <p:spPr>
          <a:xfrm>
            <a:off x="7558192" y="5794936"/>
            <a:ext cx="0" cy="974046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5" name="Connettore 2 54">
            <a:extLst>
              <a:ext uri="{FF2B5EF4-FFF2-40B4-BE49-F238E27FC236}">
                <a16:creationId xmlns:a16="http://schemas.microsoft.com/office/drawing/2014/main" id="{B759B618-176F-4E11-A3AD-9FAAB5F09C92}"/>
              </a:ext>
            </a:extLst>
          </p:cNvPr>
          <p:cNvCxnSpPr>
            <a:cxnSpLocks/>
          </p:cNvCxnSpPr>
          <p:nvPr/>
        </p:nvCxnSpPr>
        <p:spPr>
          <a:xfrm>
            <a:off x="7565934" y="158463"/>
            <a:ext cx="0" cy="974046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6" name="CasellaDiTesto 55">
            <a:extLst>
              <a:ext uri="{FF2B5EF4-FFF2-40B4-BE49-F238E27FC236}">
                <a16:creationId xmlns:a16="http://schemas.microsoft.com/office/drawing/2014/main" id="{8502EE53-671A-4C40-A969-5647CA748BEA}"/>
              </a:ext>
            </a:extLst>
          </p:cNvPr>
          <p:cNvSpPr txBox="1"/>
          <p:nvPr/>
        </p:nvSpPr>
        <p:spPr>
          <a:xfrm>
            <a:off x="6165966" y="1084887"/>
            <a:ext cx="17349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800" dirty="0"/>
              <a:t>55% del </a:t>
            </a:r>
            <a:r>
              <a:rPr lang="it-IT" sz="800" dirty="0" err="1"/>
              <a:t>flex</a:t>
            </a:r>
            <a:r>
              <a:rPr lang="it-IT" sz="800" dirty="0"/>
              <a:t>-container</a:t>
            </a:r>
          </a:p>
        </p:txBody>
      </p:sp>
      <p:cxnSp>
        <p:nvCxnSpPr>
          <p:cNvPr id="58" name="Connettore 2 57">
            <a:extLst>
              <a:ext uri="{FF2B5EF4-FFF2-40B4-BE49-F238E27FC236}">
                <a16:creationId xmlns:a16="http://schemas.microsoft.com/office/drawing/2014/main" id="{302B302F-A157-4432-BFDE-17AC6BD912B4}"/>
              </a:ext>
            </a:extLst>
          </p:cNvPr>
          <p:cNvCxnSpPr>
            <a:cxnSpLocks/>
          </p:cNvCxnSpPr>
          <p:nvPr/>
        </p:nvCxnSpPr>
        <p:spPr>
          <a:xfrm>
            <a:off x="5930344" y="1063034"/>
            <a:ext cx="1513840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9" name="Connettore 2 58">
            <a:extLst>
              <a:ext uri="{FF2B5EF4-FFF2-40B4-BE49-F238E27FC236}">
                <a16:creationId xmlns:a16="http://schemas.microsoft.com/office/drawing/2014/main" id="{15B03B6E-17F2-438B-B32E-03F6E476DC78}"/>
              </a:ext>
            </a:extLst>
          </p:cNvPr>
          <p:cNvCxnSpPr>
            <a:cxnSpLocks/>
          </p:cNvCxnSpPr>
          <p:nvPr/>
        </p:nvCxnSpPr>
        <p:spPr>
          <a:xfrm>
            <a:off x="5947231" y="3353131"/>
            <a:ext cx="1513840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0" name="Connettore 2 59">
            <a:extLst>
              <a:ext uri="{FF2B5EF4-FFF2-40B4-BE49-F238E27FC236}">
                <a16:creationId xmlns:a16="http://schemas.microsoft.com/office/drawing/2014/main" id="{BD1F4BC4-EF92-4BC2-902E-78C4D9B28CDD}"/>
              </a:ext>
            </a:extLst>
          </p:cNvPr>
          <p:cNvCxnSpPr>
            <a:cxnSpLocks/>
          </p:cNvCxnSpPr>
          <p:nvPr/>
        </p:nvCxnSpPr>
        <p:spPr>
          <a:xfrm>
            <a:off x="5924556" y="4423454"/>
            <a:ext cx="1513840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1" name="Connettore 2 60">
            <a:extLst>
              <a:ext uri="{FF2B5EF4-FFF2-40B4-BE49-F238E27FC236}">
                <a16:creationId xmlns:a16="http://schemas.microsoft.com/office/drawing/2014/main" id="{ACCBCB19-FCA8-4C54-9BD2-5DB22DC3308F}"/>
              </a:ext>
            </a:extLst>
          </p:cNvPr>
          <p:cNvCxnSpPr>
            <a:cxnSpLocks/>
          </p:cNvCxnSpPr>
          <p:nvPr/>
        </p:nvCxnSpPr>
        <p:spPr>
          <a:xfrm>
            <a:off x="5947231" y="5588000"/>
            <a:ext cx="1513840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2" name="Connettore 2 61">
            <a:extLst>
              <a:ext uri="{FF2B5EF4-FFF2-40B4-BE49-F238E27FC236}">
                <a16:creationId xmlns:a16="http://schemas.microsoft.com/office/drawing/2014/main" id="{E16CE5A4-3A8C-4BE8-A59C-ACF49DD7C491}"/>
              </a:ext>
            </a:extLst>
          </p:cNvPr>
          <p:cNvCxnSpPr>
            <a:cxnSpLocks/>
          </p:cNvCxnSpPr>
          <p:nvPr/>
        </p:nvCxnSpPr>
        <p:spPr>
          <a:xfrm>
            <a:off x="5947231" y="6686594"/>
            <a:ext cx="1513840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4" name="CasellaDiTesto 63">
            <a:extLst>
              <a:ext uri="{FF2B5EF4-FFF2-40B4-BE49-F238E27FC236}">
                <a16:creationId xmlns:a16="http://schemas.microsoft.com/office/drawing/2014/main" id="{73A79ED6-7E89-498F-8E03-0396413F769D}"/>
              </a:ext>
            </a:extLst>
          </p:cNvPr>
          <p:cNvSpPr txBox="1"/>
          <p:nvPr/>
        </p:nvSpPr>
        <p:spPr>
          <a:xfrm>
            <a:off x="6216699" y="3325669"/>
            <a:ext cx="17349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800" dirty="0"/>
              <a:t>55% del </a:t>
            </a:r>
            <a:r>
              <a:rPr lang="it-IT" sz="800" dirty="0" err="1"/>
              <a:t>flex</a:t>
            </a:r>
            <a:r>
              <a:rPr lang="it-IT" sz="800" dirty="0"/>
              <a:t>-container</a:t>
            </a:r>
          </a:p>
        </p:txBody>
      </p:sp>
      <p:sp>
        <p:nvSpPr>
          <p:cNvPr id="65" name="CasellaDiTesto 64">
            <a:extLst>
              <a:ext uri="{FF2B5EF4-FFF2-40B4-BE49-F238E27FC236}">
                <a16:creationId xmlns:a16="http://schemas.microsoft.com/office/drawing/2014/main" id="{B0CDF9E0-0534-4F14-BCB0-253ADE8AF15C}"/>
              </a:ext>
            </a:extLst>
          </p:cNvPr>
          <p:cNvSpPr txBox="1"/>
          <p:nvPr/>
        </p:nvSpPr>
        <p:spPr>
          <a:xfrm>
            <a:off x="6158718" y="4451055"/>
            <a:ext cx="17349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800" dirty="0"/>
              <a:t>55% del </a:t>
            </a:r>
            <a:r>
              <a:rPr lang="it-IT" sz="800" dirty="0" err="1"/>
              <a:t>flex</a:t>
            </a:r>
            <a:r>
              <a:rPr lang="it-IT" sz="800" dirty="0"/>
              <a:t>-container</a:t>
            </a:r>
          </a:p>
        </p:txBody>
      </p:sp>
      <p:sp>
        <p:nvSpPr>
          <p:cNvPr id="66" name="CasellaDiTesto 65">
            <a:extLst>
              <a:ext uri="{FF2B5EF4-FFF2-40B4-BE49-F238E27FC236}">
                <a16:creationId xmlns:a16="http://schemas.microsoft.com/office/drawing/2014/main" id="{5CA52F61-FB07-45DE-9B4D-87B5DDFBC024}"/>
              </a:ext>
            </a:extLst>
          </p:cNvPr>
          <p:cNvSpPr txBox="1"/>
          <p:nvPr/>
        </p:nvSpPr>
        <p:spPr>
          <a:xfrm>
            <a:off x="6101214" y="5566050"/>
            <a:ext cx="17349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800" dirty="0"/>
              <a:t>55% del </a:t>
            </a:r>
            <a:r>
              <a:rPr lang="it-IT" sz="800" dirty="0" err="1"/>
              <a:t>flex</a:t>
            </a:r>
            <a:r>
              <a:rPr lang="it-IT" sz="800" dirty="0"/>
              <a:t>-container</a:t>
            </a:r>
          </a:p>
        </p:txBody>
      </p:sp>
      <p:sp>
        <p:nvSpPr>
          <p:cNvPr id="67" name="CasellaDiTesto 66">
            <a:extLst>
              <a:ext uri="{FF2B5EF4-FFF2-40B4-BE49-F238E27FC236}">
                <a16:creationId xmlns:a16="http://schemas.microsoft.com/office/drawing/2014/main" id="{B3989F78-1751-4DCC-975C-EDAA467501DE}"/>
              </a:ext>
            </a:extLst>
          </p:cNvPr>
          <p:cNvSpPr txBox="1"/>
          <p:nvPr/>
        </p:nvSpPr>
        <p:spPr>
          <a:xfrm>
            <a:off x="6288461" y="6678241"/>
            <a:ext cx="17349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800" dirty="0"/>
              <a:t>55% del </a:t>
            </a:r>
            <a:r>
              <a:rPr lang="it-IT" sz="800" dirty="0" err="1"/>
              <a:t>flex</a:t>
            </a:r>
            <a:r>
              <a:rPr lang="it-IT" sz="800" dirty="0"/>
              <a:t>-container</a:t>
            </a:r>
          </a:p>
        </p:txBody>
      </p:sp>
      <p:sp>
        <p:nvSpPr>
          <p:cNvPr id="68" name="CasellaDiTesto 67">
            <a:extLst>
              <a:ext uri="{FF2B5EF4-FFF2-40B4-BE49-F238E27FC236}">
                <a16:creationId xmlns:a16="http://schemas.microsoft.com/office/drawing/2014/main" id="{29629C3F-9795-4AEF-BD36-3FDA285DFB17}"/>
              </a:ext>
            </a:extLst>
          </p:cNvPr>
          <p:cNvSpPr txBox="1"/>
          <p:nvPr/>
        </p:nvSpPr>
        <p:spPr>
          <a:xfrm>
            <a:off x="7532672" y="589805"/>
            <a:ext cx="153560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800" dirty="0"/>
              <a:t>12% del </a:t>
            </a:r>
            <a:r>
              <a:rPr lang="it-IT" sz="800" dirty="0" err="1"/>
              <a:t>flex</a:t>
            </a:r>
            <a:r>
              <a:rPr lang="it-IT" sz="800" dirty="0"/>
              <a:t>-container</a:t>
            </a:r>
          </a:p>
        </p:txBody>
      </p:sp>
      <p:sp>
        <p:nvSpPr>
          <p:cNvPr id="69" name="CasellaDiTesto 68">
            <a:extLst>
              <a:ext uri="{FF2B5EF4-FFF2-40B4-BE49-F238E27FC236}">
                <a16:creationId xmlns:a16="http://schemas.microsoft.com/office/drawing/2014/main" id="{0E3F7C47-8A06-4B1F-AA66-0F3AA1848919}"/>
              </a:ext>
            </a:extLst>
          </p:cNvPr>
          <p:cNvSpPr txBox="1"/>
          <p:nvPr/>
        </p:nvSpPr>
        <p:spPr>
          <a:xfrm>
            <a:off x="7525820" y="2775377"/>
            <a:ext cx="153560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800" dirty="0"/>
              <a:t>12% del </a:t>
            </a:r>
            <a:r>
              <a:rPr lang="it-IT" sz="800" dirty="0" err="1"/>
              <a:t>flex</a:t>
            </a:r>
            <a:r>
              <a:rPr lang="it-IT" sz="800" dirty="0"/>
              <a:t>-container</a:t>
            </a:r>
          </a:p>
        </p:txBody>
      </p:sp>
      <p:sp>
        <p:nvSpPr>
          <p:cNvPr id="70" name="CasellaDiTesto 69">
            <a:extLst>
              <a:ext uri="{FF2B5EF4-FFF2-40B4-BE49-F238E27FC236}">
                <a16:creationId xmlns:a16="http://schemas.microsoft.com/office/drawing/2014/main" id="{D1DDA00D-4B48-4AA0-B8EA-6030B99D28DF}"/>
              </a:ext>
            </a:extLst>
          </p:cNvPr>
          <p:cNvSpPr txBox="1"/>
          <p:nvPr/>
        </p:nvSpPr>
        <p:spPr>
          <a:xfrm>
            <a:off x="7543352" y="3851300"/>
            <a:ext cx="153560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800" dirty="0"/>
              <a:t>12% del </a:t>
            </a:r>
            <a:r>
              <a:rPr lang="it-IT" sz="800" dirty="0" err="1"/>
              <a:t>flex</a:t>
            </a:r>
            <a:r>
              <a:rPr lang="it-IT" sz="800" dirty="0"/>
              <a:t>-container</a:t>
            </a:r>
          </a:p>
        </p:txBody>
      </p:sp>
      <p:sp>
        <p:nvSpPr>
          <p:cNvPr id="71" name="CasellaDiTesto 70">
            <a:extLst>
              <a:ext uri="{FF2B5EF4-FFF2-40B4-BE49-F238E27FC236}">
                <a16:creationId xmlns:a16="http://schemas.microsoft.com/office/drawing/2014/main" id="{340343CA-236E-4FA8-B5D0-4C51D4E11641}"/>
              </a:ext>
            </a:extLst>
          </p:cNvPr>
          <p:cNvSpPr txBox="1"/>
          <p:nvPr/>
        </p:nvSpPr>
        <p:spPr>
          <a:xfrm>
            <a:off x="7657704" y="5004900"/>
            <a:ext cx="153560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800" dirty="0"/>
              <a:t>12% del </a:t>
            </a:r>
            <a:r>
              <a:rPr lang="it-IT" sz="800" dirty="0" err="1"/>
              <a:t>flex</a:t>
            </a:r>
            <a:r>
              <a:rPr lang="it-IT" sz="800" dirty="0"/>
              <a:t>-container</a:t>
            </a:r>
          </a:p>
        </p:txBody>
      </p:sp>
      <p:sp>
        <p:nvSpPr>
          <p:cNvPr id="72" name="CasellaDiTesto 71">
            <a:extLst>
              <a:ext uri="{FF2B5EF4-FFF2-40B4-BE49-F238E27FC236}">
                <a16:creationId xmlns:a16="http://schemas.microsoft.com/office/drawing/2014/main" id="{260FFB02-4570-4204-9CF3-D058D9C1F32D}"/>
              </a:ext>
            </a:extLst>
          </p:cNvPr>
          <p:cNvSpPr txBox="1"/>
          <p:nvPr/>
        </p:nvSpPr>
        <p:spPr>
          <a:xfrm>
            <a:off x="7515802" y="6000261"/>
            <a:ext cx="153560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800" dirty="0"/>
              <a:t>12% del </a:t>
            </a:r>
            <a:r>
              <a:rPr lang="it-IT" sz="800" dirty="0" err="1"/>
              <a:t>flex</a:t>
            </a:r>
            <a:r>
              <a:rPr lang="it-IT" sz="800" dirty="0"/>
              <a:t>-container</a:t>
            </a:r>
          </a:p>
        </p:txBody>
      </p:sp>
    </p:spTree>
    <p:extLst>
      <p:ext uri="{BB962C8B-B14F-4D97-AF65-F5344CB8AC3E}">
        <p14:creationId xmlns:p14="http://schemas.microsoft.com/office/powerpoint/2010/main" val="9941317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>
                <a:solidFill>
                  <a:srgbClr val="FFFFFF"/>
                </a:solidFill>
              </a:rPr>
              <a:t>Sezione contenuti</a:t>
            </a:r>
            <a:endParaRPr lang="it-IT" sz="4000" dirty="0">
              <a:solidFill>
                <a:srgbClr val="FFFFFF"/>
              </a:solidFill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5B55C481-B3B2-4AA9-B972-7D05D684D932}"/>
              </a:ext>
            </a:extLst>
          </p:cNvPr>
          <p:cNvSpPr txBox="1"/>
          <p:nvPr/>
        </p:nvSpPr>
        <p:spPr>
          <a:xfrm>
            <a:off x="4108121" y="137165"/>
            <a:ext cx="1438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.HTML</a:t>
            </a:r>
          </a:p>
        </p:txBody>
      </p:sp>
      <p:pic>
        <p:nvPicPr>
          <p:cNvPr id="5" name="Immagine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FEEA5325-56BF-4578-8B11-E74DB29713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9097" y="596997"/>
            <a:ext cx="7553661" cy="4042407"/>
          </a:xfrm>
          <a:prstGeom prst="rect">
            <a:avLst/>
          </a:prstGeom>
        </p:spPr>
      </p:pic>
      <p:pic>
        <p:nvPicPr>
          <p:cNvPr id="9" name="Immagine 8" descr="Immagine che contiene testo&#10;&#10;Descrizione generata automaticamente">
            <a:extLst>
              <a:ext uri="{FF2B5EF4-FFF2-40B4-BE49-F238E27FC236}">
                <a16:creationId xmlns:a16="http://schemas.microsoft.com/office/drawing/2014/main" id="{B5F36D17-D137-4B37-AC06-B25F7AC14D2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993"/>
          <a:stretch/>
        </p:blipFill>
        <p:spPr>
          <a:xfrm>
            <a:off x="4289096" y="4748813"/>
            <a:ext cx="7553661" cy="1251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5812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Sezione contenuti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C326CCD2-6B50-49A3-AC70-ABEC189CAEDF}"/>
              </a:ext>
            </a:extLst>
          </p:cNvPr>
          <p:cNvSpPr txBox="1"/>
          <p:nvPr/>
        </p:nvSpPr>
        <p:spPr>
          <a:xfrm>
            <a:off x="4164889" y="142056"/>
            <a:ext cx="2552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.CSS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CC399CC6-78B1-4E22-96A5-2BACA478E8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7695" y="509600"/>
            <a:ext cx="3169751" cy="6000750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E5A06F65-7AEF-4FFD-95F6-8E61DBD128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4559" y="1015314"/>
            <a:ext cx="3810532" cy="4591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4940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Sezione contenuti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C326CCD2-6B50-49A3-AC70-ABEC189CAEDF}"/>
              </a:ext>
            </a:extLst>
          </p:cNvPr>
          <p:cNvSpPr txBox="1"/>
          <p:nvPr/>
        </p:nvSpPr>
        <p:spPr>
          <a:xfrm>
            <a:off x="4164889" y="142056"/>
            <a:ext cx="2552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.CSS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58280F80-02DA-4B4B-ACC2-DAD65AC7B5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0734" y="1028365"/>
            <a:ext cx="3810532" cy="4801270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EB564798-E4DB-4482-8F90-628269E1D0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0816" y="1084909"/>
            <a:ext cx="3172268" cy="4667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1241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Sezione contenuti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C326CCD2-6B50-49A3-AC70-ABEC189CAEDF}"/>
              </a:ext>
            </a:extLst>
          </p:cNvPr>
          <p:cNvSpPr txBox="1"/>
          <p:nvPr/>
        </p:nvSpPr>
        <p:spPr>
          <a:xfrm>
            <a:off x="4164889" y="142056"/>
            <a:ext cx="2552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.CSS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90241013-34EF-4257-8686-FF7A1657B8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5872" y="865865"/>
            <a:ext cx="3838817" cy="5146546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1B766D1F-23AF-4EB5-BBD0-3E08BF0677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4449" y="1243918"/>
            <a:ext cx="3524742" cy="4563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6771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Sezione contenuti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80B809C7-3885-4C9E-9ADF-2CA1C0A284C4}"/>
              </a:ext>
            </a:extLst>
          </p:cNvPr>
          <p:cNvSpPr txBox="1"/>
          <p:nvPr/>
        </p:nvSpPr>
        <p:spPr>
          <a:xfrm>
            <a:off x="4504548" y="887524"/>
            <a:ext cx="616771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Ogni blocco si differenzia dagli altri per colore bordo e stile di carattere quindi nelle prossime diapositive verrà presentato ogni blocco con accanto .</a:t>
            </a:r>
            <a:r>
              <a:rPr lang="it-IT" dirty="0" err="1"/>
              <a:t>css</a:t>
            </a:r>
            <a:r>
              <a:rPr lang="it-IT" dirty="0"/>
              <a:t> corrispondente</a:t>
            </a:r>
          </a:p>
        </p:txBody>
      </p:sp>
    </p:spTree>
    <p:extLst>
      <p:ext uri="{BB962C8B-B14F-4D97-AF65-F5344CB8AC3E}">
        <p14:creationId xmlns:p14="http://schemas.microsoft.com/office/powerpoint/2010/main" val="16854551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Sezione contenuti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428DC3C1-6979-4320-AB48-305DA06AD3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1420" y="511387"/>
            <a:ext cx="4630839" cy="4613769"/>
          </a:xfrm>
          <a:prstGeom prst="rect">
            <a:avLst/>
          </a:prstGeom>
        </p:spPr>
      </p:pic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A39AFE57-3539-4632-853B-3B2CF175BC5A}"/>
              </a:ext>
            </a:extLst>
          </p:cNvPr>
          <p:cNvCxnSpPr>
            <a:cxnSpLocks/>
          </p:cNvCxnSpPr>
          <p:nvPr/>
        </p:nvCxnSpPr>
        <p:spPr>
          <a:xfrm flipH="1">
            <a:off x="7961564" y="1159329"/>
            <a:ext cx="3413" cy="1658943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Connettore 2 16">
            <a:extLst>
              <a:ext uri="{FF2B5EF4-FFF2-40B4-BE49-F238E27FC236}">
                <a16:creationId xmlns:a16="http://schemas.microsoft.com/office/drawing/2014/main" id="{B6C1D79B-A525-4701-ABB0-64C8412FB3F8}"/>
              </a:ext>
            </a:extLst>
          </p:cNvPr>
          <p:cNvCxnSpPr>
            <a:cxnSpLocks/>
          </p:cNvCxnSpPr>
          <p:nvPr/>
        </p:nvCxnSpPr>
        <p:spPr>
          <a:xfrm>
            <a:off x="7075714" y="1250994"/>
            <a:ext cx="0" cy="737806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Connettore 2 20">
            <a:extLst>
              <a:ext uri="{FF2B5EF4-FFF2-40B4-BE49-F238E27FC236}">
                <a16:creationId xmlns:a16="http://schemas.microsoft.com/office/drawing/2014/main" id="{F3125242-D31A-4113-87C8-70649763ECE0}"/>
              </a:ext>
            </a:extLst>
          </p:cNvPr>
          <p:cNvCxnSpPr>
            <a:cxnSpLocks/>
          </p:cNvCxnSpPr>
          <p:nvPr/>
        </p:nvCxnSpPr>
        <p:spPr>
          <a:xfrm>
            <a:off x="8014608" y="3102429"/>
            <a:ext cx="0" cy="1730828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Connettore 2 28">
            <a:extLst>
              <a:ext uri="{FF2B5EF4-FFF2-40B4-BE49-F238E27FC236}">
                <a16:creationId xmlns:a16="http://schemas.microsoft.com/office/drawing/2014/main" id="{240F0B54-AC4D-4C5C-AAA6-C9FF3BC36D5B}"/>
              </a:ext>
            </a:extLst>
          </p:cNvPr>
          <p:cNvCxnSpPr>
            <a:cxnSpLocks/>
          </p:cNvCxnSpPr>
          <p:nvPr/>
        </p:nvCxnSpPr>
        <p:spPr>
          <a:xfrm>
            <a:off x="7075714" y="3230037"/>
            <a:ext cx="0" cy="793323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Connettore 2 29">
            <a:extLst>
              <a:ext uri="{FF2B5EF4-FFF2-40B4-BE49-F238E27FC236}">
                <a16:creationId xmlns:a16="http://schemas.microsoft.com/office/drawing/2014/main" id="{3D0FDB3D-5FB1-45ED-910E-C2D8BA79453C}"/>
              </a:ext>
            </a:extLst>
          </p:cNvPr>
          <p:cNvCxnSpPr>
            <a:cxnSpLocks/>
          </p:cNvCxnSpPr>
          <p:nvPr/>
        </p:nvCxnSpPr>
        <p:spPr>
          <a:xfrm>
            <a:off x="5049520" y="2897369"/>
            <a:ext cx="2799080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ttore 2 31">
            <a:extLst>
              <a:ext uri="{FF2B5EF4-FFF2-40B4-BE49-F238E27FC236}">
                <a16:creationId xmlns:a16="http://schemas.microsoft.com/office/drawing/2014/main" id="{4F8EBC48-D063-4035-8BC6-85CABC8C1933}"/>
              </a:ext>
            </a:extLst>
          </p:cNvPr>
          <p:cNvCxnSpPr>
            <a:cxnSpLocks/>
          </p:cNvCxnSpPr>
          <p:nvPr/>
        </p:nvCxnSpPr>
        <p:spPr>
          <a:xfrm>
            <a:off x="5049520" y="4739019"/>
            <a:ext cx="2860040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54832B17-BACC-4D1E-B8C9-668992A4FC35}"/>
              </a:ext>
            </a:extLst>
          </p:cNvPr>
          <p:cNvSpPr txBox="1"/>
          <p:nvPr/>
        </p:nvSpPr>
        <p:spPr>
          <a:xfrm>
            <a:off x="7094860" y="1369769"/>
            <a:ext cx="8888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800" dirty="0"/>
              <a:t>50%</a:t>
            </a:r>
          </a:p>
          <a:p>
            <a:r>
              <a:rPr lang="it-IT" sz="800" dirty="0"/>
              <a:t>Del flex-item1</a:t>
            </a:r>
          </a:p>
        </p:txBody>
      </p:sp>
      <p:cxnSp>
        <p:nvCxnSpPr>
          <p:cNvPr id="38" name="Connettore 2 37">
            <a:extLst>
              <a:ext uri="{FF2B5EF4-FFF2-40B4-BE49-F238E27FC236}">
                <a16:creationId xmlns:a16="http://schemas.microsoft.com/office/drawing/2014/main" id="{82A025E9-56FD-44E5-99C4-32B15EF9616F}"/>
              </a:ext>
            </a:extLst>
          </p:cNvPr>
          <p:cNvCxnSpPr/>
          <p:nvPr/>
        </p:nvCxnSpPr>
        <p:spPr>
          <a:xfrm>
            <a:off x="5933440" y="1965920"/>
            <a:ext cx="1066800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ttore 2 38">
            <a:extLst>
              <a:ext uri="{FF2B5EF4-FFF2-40B4-BE49-F238E27FC236}">
                <a16:creationId xmlns:a16="http://schemas.microsoft.com/office/drawing/2014/main" id="{F9B614AC-5D7D-49EC-BBA3-C9DC9BE0561D}"/>
              </a:ext>
            </a:extLst>
          </p:cNvPr>
          <p:cNvCxnSpPr/>
          <p:nvPr/>
        </p:nvCxnSpPr>
        <p:spPr>
          <a:xfrm>
            <a:off x="5933440" y="3924280"/>
            <a:ext cx="1066800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CasellaDiTesto 39">
            <a:extLst>
              <a:ext uri="{FF2B5EF4-FFF2-40B4-BE49-F238E27FC236}">
                <a16:creationId xmlns:a16="http://schemas.microsoft.com/office/drawing/2014/main" id="{FEB83752-6978-4A4D-B1A0-D8814333DB01}"/>
              </a:ext>
            </a:extLst>
          </p:cNvPr>
          <p:cNvSpPr txBox="1"/>
          <p:nvPr/>
        </p:nvSpPr>
        <p:spPr>
          <a:xfrm>
            <a:off x="7083503" y="3438537"/>
            <a:ext cx="8888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800" dirty="0"/>
              <a:t>50%</a:t>
            </a:r>
          </a:p>
          <a:p>
            <a:r>
              <a:rPr lang="it-IT" sz="800" dirty="0"/>
              <a:t>Del flex-item2</a:t>
            </a:r>
          </a:p>
        </p:txBody>
      </p:sp>
      <p:sp>
        <p:nvSpPr>
          <p:cNvPr id="41" name="CasellaDiTesto 40">
            <a:extLst>
              <a:ext uri="{FF2B5EF4-FFF2-40B4-BE49-F238E27FC236}">
                <a16:creationId xmlns:a16="http://schemas.microsoft.com/office/drawing/2014/main" id="{2F9A711C-AAE8-4990-A8C5-39182165CEB4}"/>
              </a:ext>
            </a:extLst>
          </p:cNvPr>
          <p:cNvSpPr txBox="1"/>
          <p:nvPr/>
        </p:nvSpPr>
        <p:spPr>
          <a:xfrm>
            <a:off x="7960040" y="1450620"/>
            <a:ext cx="10537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800" dirty="0"/>
              <a:t>12%</a:t>
            </a:r>
          </a:p>
          <a:p>
            <a:r>
              <a:rPr lang="it-IT" sz="800" dirty="0"/>
              <a:t>del </a:t>
            </a:r>
            <a:r>
              <a:rPr lang="it-IT" sz="800" dirty="0" err="1"/>
              <a:t>flex</a:t>
            </a:r>
            <a:r>
              <a:rPr lang="it-IT" sz="800" dirty="0"/>
              <a:t>-container</a:t>
            </a:r>
          </a:p>
        </p:txBody>
      </p:sp>
      <p:sp>
        <p:nvSpPr>
          <p:cNvPr id="42" name="CasellaDiTesto 41">
            <a:extLst>
              <a:ext uri="{FF2B5EF4-FFF2-40B4-BE49-F238E27FC236}">
                <a16:creationId xmlns:a16="http://schemas.microsoft.com/office/drawing/2014/main" id="{E9A15D5D-C1BC-4FC5-A46F-C92DBF826D70}"/>
              </a:ext>
            </a:extLst>
          </p:cNvPr>
          <p:cNvSpPr txBox="1"/>
          <p:nvPr/>
        </p:nvSpPr>
        <p:spPr>
          <a:xfrm>
            <a:off x="7983758" y="3483862"/>
            <a:ext cx="10537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800" dirty="0"/>
              <a:t>12%</a:t>
            </a:r>
          </a:p>
          <a:p>
            <a:r>
              <a:rPr lang="it-IT" sz="800" dirty="0"/>
              <a:t>del </a:t>
            </a:r>
            <a:r>
              <a:rPr lang="it-IT" sz="800" dirty="0" err="1"/>
              <a:t>flex</a:t>
            </a:r>
            <a:r>
              <a:rPr lang="it-IT" sz="800" dirty="0"/>
              <a:t>-container</a:t>
            </a:r>
          </a:p>
        </p:txBody>
      </p:sp>
      <p:sp>
        <p:nvSpPr>
          <p:cNvPr id="43" name="CasellaDiTesto 42">
            <a:extLst>
              <a:ext uri="{FF2B5EF4-FFF2-40B4-BE49-F238E27FC236}">
                <a16:creationId xmlns:a16="http://schemas.microsoft.com/office/drawing/2014/main" id="{B9D94004-07AB-4BF9-868F-B47EC6C36288}"/>
              </a:ext>
            </a:extLst>
          </p:cNvPr>
          <p:cNvSpPr txBox="1"/>
          <p:nvPr/>
        </p:nvSpPr>
        <p:spPr>
          <a:xfrm>
            <a:off x="5959156" y="1984316"/>
            <a:ext cx="280649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800" dirty="0"/>
              <a:t>40% del  flex-item1</a:t>
            </a:r>
          </a:p>
        </p:txBody>
      </p:sp>
      <p:sp>
        <p:nvSpPr>
          <p:cNvPr id="44" name="CasellaDiTesto 43">
            <a:extLst>
              <a:ext uri="{FF2B5EF4-FFF2-40B4-BE49-F238E27FC236}">
                <a16:creationId xmlns:a16="http://schemas.microsoft.com/office/drawing/2014/main" id="{E60A4AFD-2B99-49CE-A64C-5C3E8CB5F6BD}"/>
              </a:ext>
            </a:extLst>
          </p:cNvPr>
          <p:cNvSpPr txBox="1"/>
          <p:nvPr/>
        </p:nvSpPr>
        <p:spPr>
          <a:xfrm>
            <a:off x="5933440" y="3942040"/>
            <a:ext cx="280649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800" dirty="0"/>
              <a:t>40% del  flex-item2</a:t>
            </a:r>
          </a:p>
        </p:txBody>
      </p:sp>
      <p:pic>
        <p:nvPicPr>
          <p:cNvPr id="46" name="Immagine 45">
            <a:extLst>
              <a:ext uri="{FF2B5EF4-FFF2-40B4-BE49-F238E27FC236}">
                <a16:creationId xmlns:a16="http://schemas.microsoft.com/office/drawing/2014/main" id="{BD09FEBD-8424-4C30-B7DF-44C17BAB4B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9712" y="3450775"/>
            <a:ext cx="2441399" cy="3362940"/>
          </a:xfrm>
          <a:prstGeom prst="rect">
            <a:avLst/>
          </a:prstGeom>
        </p:spPr>
      </p:pic>
      <p:sp>
        <p:nvSpPr>
          <p:cNvPr id="47" name="CasellaDiTesto 46">
            <a:extLst>
              <a:ext uri="{FF2B5EF4-FFF2-40B4-BE49-F238E27FC236}">
                <a16:creationId xmlns:a16="http://schemas.microsoft.com/office/drawing/2014/main" id="{3EBA21D5-25F4-4207-9FBA-D218CAA309B7}"/>
              </a:ext>
            </a:extLst>
          </p:cNvPr>
          <p:cNvSpPr txBox="1"/>
          <p:nvPr/>
        </p:nvSpPr>
        <p:spPr>
          <a:xfrm>
            <a:off x="6031269" y="2855456"/>
            <a:ext cx="17349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800" dirty="0"/>
              <a:t>55% del </a:t>
            </a:r>
            <a:r>
              <a:rPr lang="it-IT" sz="800" dirty="0" err="1"/>
              <a:t>flex</a:t>
            </a:r>
            <a:r>
              <a:rPr lang="it-IT" sz="800" dirty="0"/>
              <a:t>-container</a:t>
            </a:r>
          </a:p>
        </p:txBody>
      </p:sp>
      <p:sp>
        <p:nvSpPr>
          <p:cNvPr id="48" name="CasellaDiTesto 47">
            <a:extLst>
              <a:ext uri="{FF2B5EF4-FFF2-40B4-BE49-F238E27FC236}">
                <a16:creationId xmlns:a16="http://schemas.microsoft.com/office/drawing/2014/main" id="{B31104AD-C0DD-4D73-8E1F-24ED1E6D9BE1}"/>
              </a:ext>
            </a:extLst>
          </p:cNvPr>
          <p:cNvSpPr txBox="1"/>
          <p:nvPr/>
        </p:nvSpPr>
        <p:spPr>
          <a:xfrm>
            <a:off x="5804399" y="4834173"/>
            <a:ext cx="17349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800" dirty="0"/>
              <a:t>55% del </a:t>
            </a:r>
            <a:r>
              <a:rPr lang="it-IT" sz="800" dirty="0" err="1"/>
              <a:t>flex</a:t>
            </a:r>
            <a:r>
              <a:rPr lang="it-IT" sz="800" dirty="0"/>
              <a:t>-container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C012DC36-4DB4-4379-B05F-01D6AF4E8798}"/>
              </a:ext>
            </a:extLst>
          </p:cNvPr>
          <p:cNvSpPr txBox="1"/>
          <p:nvPr/>
        </p:nvSpPr>
        <p:spPr>
          <a:xfrm>
            <a:off x="4431892" y="671584"/>
            <a:ext cx="18757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800" dirty="0"/>
              <a:t>Colore bordo: </a:t>
            </a:r>
            <a:r>
              <a:rPr lang="it-IT" sz="800" dirty="0" err="1"/>
              <a:t>rgb</a:t>
            </a:r>
            <a:r>
              <a:rPr lang="it-IT" sz="800" dirty="0"/>
              <a:t>(226,139,76)</a:t>
            </a:r>
          </a:p>
          <a:p>
            <a:r>
              <a:rPr lang="it-IT" sz="800" dirty="0"/>
              <a:t>Tipo </a:t>
            </a:r>
            <a:r>
              <a:rPr lang="it-IT" sz="800" dirty="0" err="1"/>
              <a:t>bordo:ridge</a:t>
            </a:r>
            <a:endParaRPr lang="it-IT" sz="800" dirty="0"/>
          </a:p>
          <a:p>
            <a:r>
              <a:rPr lang="it-IT" sz="800" dirty="0"/>
              <a:t>Colore di </a:t>
            </a:r>
            <a:r>
              <a:rPr lang="it-IT" sz="800" dirty="0" err="1"/>
              <a:t>background:rgb</a:t>
            </a:r>
            <a:r>
              <a:rPr lang="it-IT" sz="800" dirty="0"/>
              <a:t>(177,88,25);</a:t>
            </a:r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F46837A2-7E2E-4FB3-B8F7-15EE19DD0137}"/>
              </a:ext>
            </a:extLst>
          </p:cNvPr>
          <p:cNvSpPr txBox="1"/>
          <p:nvPr/>
        </p:nvSpPr>
        <p:spPr>
          <a:xfrm>
            <a:off x="4261060" y="3146149"/>
            <a:ext cx="18757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800" dirty="0"/>
              <a:t>Colore bordo: </a:t>
            </a:r>
            <a:r>
              <a:rPr lang="it-IT" sz="800" dirty="0" err="1"/>
              <a:t>rgb</a:t>
            </a:r>
            <a:r>
              <a:rPr lang="it-IT" sz="800" dirty="0"/>
              <a:t>(15,137,252)</a:t>
            </a:r>
          </a:p>
          <a:p>
            <a:r>
              <a:rPr lang="it-IT" sz="800" dirty="0"/>
              <a:t>Tipo </a:t>
            </a:r>
            <a:r>
              <a:rPr lang="it-IT" sz="800" dirty="0" err="1"/>
              <a:t>bordo:dotted</a:t>
            </a:r>
            <a:endParaRPr lang="it-IT" sz="800" dirty="0"/>
          </a:p>
          <a:p>
            <a:r>
              <a:rPr lang="it-IT" sz="800" dirty="0"/>
              <a:t>Colore di </a:t>
            </a:r>
            <a:r>
              <a:rPr lang="it-IT" sz="800" dirty="0" err="1"/>
              <a:t>background:rgb</a:t>
            </a:r>
            <a:r>
              <a:rPr lang="it-IT" sz="800" dirty="0"/>
              <a:t>(3,69,131);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5754E1F2-1275-4F8F-A753-7F9AAFE6F88C}"/>
              </a:ext>
            </a:extLst>
          </p:cNvPr>
          <p:cNvSpPr txBox="1"/>
          <p:nvPr/>
        </p:nvSpPr>
        <p:spPr>
          <a:xfrm>
            <a:off x="4205653" y="1669061"/>
            <a:ext cx="153551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800" dirty="0"/>
              <a:t>Stile di carattere:’</a:t>
            </a:r>
            <a:r>
              <a:rPr lang="it-IT" sz="800" dirty="0" err="1"/>
              <a:t>Maven</a:t>
            </a:r>
            <a:r>
              <a:rPr lang="it-IT" sz="800" dirty="0"/>
              <a:t> Pro’</a:t>
            </a:r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95E37FAA-58C3-432D-BF2C-0F938822E861}"/>
              </a:ext>
            </a:extLst>
          </p:cNvPr>
          <p:cNvSpPr txBox="1"/>
          <p:nvPr/>
        </p:nvSpPr>
        <p:spPr>
          <a:xfrm>
            <a:off x="4352271" y="4116206"/>
            <a:ext cx="153551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800" dirty="0"/>
              <a:t>Stile di </a:t>
            </a:r>
            <a:r>
              <a:rPr lang="it-IT" sz="800" dirty="0" err="1"/>
              <a:t>carattere:’Coming</a:t>
            </a:r>
            <a:r>
              <a:rPr lang="it-IT" sz="800" dirty="0"/>
              <a:t> </a:t>
            </a:r>
            <a:r>
              <a:rPr lang="it-IT" sz="800" dirty="0" err="1"/>
              <a:t>Soon</a:t>
            </a:r>
            <a:r>
              <a:rPr lang="it-IT" sz="800" dirty="0"/>
              <a:t>’</a:t>
            </a:r>
          </a:p>
        </p:txBody>
      </p:sp>
      <p:pic>
        <p:nvPicPr>
          <p:cNvPr id="34" name="Immagine 33">
            <a:extLst>
              <a:ext uri="{FF2B5EF4-FFF2-40B4-BE49-F238E27FC236}">
                <a16:creationId xmlns:a16="http://schemas.microsoft.com/office/drawing/2014/main" id="{4382833A-38DD-44FB-A5B1-9DBB0333D34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852"/>
          <a:stretch/>
        </p:blipFill>
        <p:spPr>
          <a:xfrm>
            <a:off x="9053636" y="309854"/>
            <a:ext cx="2362638" cy="295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2562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Sezione contenuti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01DB8183-03FA-4B7E-9826-4ADC470CCD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5967" y="511388"/>
            <a:ext cx="5290346" cy="4967185"/>
          </a:xfrm>
          <a:prstGeom prst="rect">
            <a:avLst/>
          </a:prstGeom>
        </p:spPr>
      </p:pic>
      <p:cxnSp>
        <p:nvCxnSpPr>
          <p:cNvPr id="17" name="Connettore 2 16">
            <a:extLst>
              <a:ext uri="{FF2B5EF4-FFF2-40B4-BE49-F238E27FC236}">
                <a16:creationId xmlns:a16="http://schemas.microsoft.com/office/drawing/2014/main" id="{05C3217C-7C3C-42B5-A7D3-62E20A41B58A}"/>
              </a:ext>
            </a:extLst>
          </p:cNvPr>
          <p:cNvCxnSpPr>
            <a:cxnSpLocks/>
          </p:cNvCxnSpPr>
          <p:nvPr/>
        </p:nvCxnSpPr>
        <p:spPr>
          <a:xfrm>
            <a:off x="8459799" y="946627"/>
            <a:ext cx="0" cy="1948542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Connettore 2 20">
            <a:extLst>
              <a:ext uri="{FF2B5EF4-FFF2-40B4-BE49-F238E27FC236}">
                <a16:creationId xmlns:a16="http://schemas.microsoft.com/office/drawing/2014/main" id="{8D3C89E4-CC5C-4E42-AF01-132924F77B41}"/>
              </a:ext>
            </a:extLst>
          </p:cNvPr>
          <p:cNvCxnSpPr>
            <a:cxnSpLocks/>
          </p:cNvCxnSpPr>
          <p:nvPr/>
        </p:nvCxnSpPr>
        <p:spPr>
          <a:xfrm>
            <a:off x="8446990" y="3170177"/>
            <a:ext cx="0" cy="1921329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Connettore 2 25">
            <a:extLst>
              <a:ext uri="{FF2B5EF4-FFF2-40B4-BE49-F238E27FC236}">
                <a16:creationId xmlns:a16="http://schemas.microsoft.com/office/drawing/2014/main" id="{65A5BE7E-ABAC-4147-93B9-622EAA231584}"/>
              </a:ext>
            </a:extLst>
          </p:cNvPr>
          <p:cNvCxnSpPr>
            <a:cxnSpLocks/>
          </p:cNvCxnSpPr>
          <p:nvPr/>
        </p:nvCxnSpPr>
        <p:spPr>
          <a:xfrm>
            <a:off x="7373813" y="3254542"/>
            <a:ext cx="0" cy="87630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Connettore 2 28">
            <a:extLst>
              <a:ext uri="{FF2B5EF4-FFF2-40B4-BE49-F238E27FC236}">
                <a16:creationId xmlns:a16="http://schemas.microsoft.com/office/drawing/2014/main" id="{A2A1853A-861E-4CC5-9A2C-EE11DBC8F3CC}"/>
              </a:ext>
            </a:extLst>
          </p:cNvPr>
          <p:cNvCxnSpPr>
            <a:cxnSpLocks/>
          </p:cNvCxnSpPr>
          <p:nvPr/>
        </p:nvCxnSpPr>
        <p:spPr>
          <a:xfrm>
            <a:off x="7400447" y="1023690"/>
            <a:ext cx="0" cy="897208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Connettore 2 33">
            <a:extLst>
              <a:ext uri="{FF2B5EF4-FFF2-40B4-BE49-F238E27FC236}">
                <a16:creationId xmlns:a16="http://schemas.microsoft.com/office/drawing/2014/main" id="{4FA7DC87-83BA-4C06-90A3-63B8F6F2010F}"/>
              </a:ext>
            </a:extLst>
          </p:cNvPr>
          <p:cNvCxnSpPr>
            <a:cxnSpLocks/>
          </p:cNvCxnSpPr>
          <p:nvPr/>
        </p:nvCxnSpPr>
        <p:spPr>
          <a:xfrm>
            <a:off x="5049520" y="2809421"/>
            <a:ext cx="3296920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ttore 2 35">
            <a:extLst>
              <a:ext uri="{FF2B5EF4-FFF2-40B4-BE49-F238E27FC236}">
                <a16:creationId xmlns:a16="http://schemas.microsoft.com/office/drawing/2014/main" id="{2F3D10E3-98D6-47BC-BE49-993CD30997BF}"/>
              </a:ext>
            </a:extLst>
          </p:cNvPr>
          <p:cNvCxnSpPr>
            <a:cxnSpLocks/>
          </p:cNvCxnSpPr>
          <p:nvPr/>
        </p:nvCxnSpPr>
        <p:spPr>
          <a:xfrm>
            <a:off x="5049520" y="4992925"/>
            <a:ext cx="3296920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ttore 2 36">
            <a:extLst>
              <a:ext uri="{FF2B5EF4-FFF2-40B4-BE49-F238E27FC236}">
                <a16:creationId xmlns:a16="http://schemas.microsoft.com/office/drawing/2014/main" id="{702B9E9E-15C7-4FD7-BAE4-1DFFB29C3A54}"/>
              </a:ext>
            </a:extLst>
          </p:cNvPr>
          <p:cNvCxnSpPr>
            <a:cxnSpLocks/>
          </p:cNvCxnSpPr>
          <p:nvPr/>
        </p:nvCxnSpPr>
        <p:spPr>
          <a:xfrm>
            <a:off x="6102216" y="2029890"/>
            <a:ext cx="1240318" cy="13696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ttore 2 37">
            <a:extLst>
              <a:ext uri="{FF2B5EF4-FFF2-40B4-BE49-F238E27FC236}">
                <a16:creationId xmlns:a16="http://schemas.microsoft.com/office/drawing/2014/main" id="{E1B0C552-D643-4F85-B150-82FDFFDAFAE0}"/>
              </a:ext>
            </a:extLst>
          </p:cNvPr>
          <p:cNvCxnSpPr>
            <a:cxnSpLocks/>
          </p:cNvCxnSpPr>
          <p:nvPr/>
        </p:nvCxnSpPr>
        <p:spPr>
          <a:xfrm>
            <a:off x="6055413" y="4151925"/>
            <a:ext cx="1240318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CasellaDiTesto 38">
            <a:extLst>
              <a:ext uri="{FF2B5EF4-FFF2-40B4-BE49-F238E27FC236}">
                <a16:creationId xmlns:a16="http://schemas.microsoft.com/office/drawing/2014/main" id="{B22A4A95-4071-44AE-A874-B7247DAC2C62}"/>
              </a:ext>
            </a:extLst>
          </p:cNvPr>
          <p:cNvSpPr txBox="1"/>
          <p:nvPr/>
        </p:nvSpPr>
        <p:spPr>
          <a:xfrm>
            <a:off x="7381304" y="1363113"/>
            <a:ext cx="8888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800" dirty="0"/>
              <a:t>50%</a:t>
            </a:r>
          </a:p>
          <a:p>
            <a:r>
              <a:rPr lang="it-IT" sz="800" dirty="0"/>
              <a:t>Del flex-item3</a:t>
            </a:r>
          </a:p>
        </p:txBody>
      </p:sp>
      <p:sp>
        <p:nvSpPr>
          <p:cNvPr id="40" name="CasellaDiTesto 39">
            <a:extLst>
              <a:ext uri="{FF2B5EF4-FFF2-40B4-BE49-F238E27FC236}">
                <a16:creationId xmlns:a16="http://schemas.microsoft.com/office/drawing/2014/main" id="{2E884797-FFD1-4CD1-B001-8D92BD68A853}"/>
              </a:ext>
            </a:extLst>
          </p:cNvPr>
          <p:cNvSpPr txBox="1"/>
          <p:nvPr/>
        </p:nvSpPr>
        <p:spPr>
          <a:xfrm>
            <a:off x="7318429" y="3592491"/>
            <a:ext cx="8888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800" dirty="0"/>
              <a:t>50%</a:t>
            </a:r>
          </a:p>
          <a:p>
            <a:r>
              <a:rPr lang="it-IT" sz="800" dirty="0"/>
              <a:t>Del flex-item4</a:t>
            </a:r>
          </a:p>
        </p:txBody>
      </p:sp>
      <p:sp>
        <p:nvSpPr>
          <p:cNvPr id="41" name="CasellaDiTesto 40">
            <a:extLst>
              <a:ext uri="{FF2B5EF4-FFF2-40B4-BE49-F238E27FC236}">
                <a16:creationId xmlns:a16="http://schemas.microsoft.com/office/drawing/2014/main" id="{6C1817D3-B8D5-4910-A5C3-B8AB796D43C6}"/>
              </a:ext>
            </a:extLst>
          </p:cNvPr>
          <p:cNvSpPr txBox="1"/>
          <p:nvPr/>
        </p:nvSpPr>
        <p:spPr>
          <a:xfrm>
            <a:off x="6180593" y="5088452"/>
            <a:ext cx="201167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800" dirty="0"/>
              <a:t>55% del </a:t>
            </a:r>
            <a:r>
              <a:rPr lang="it-IT" sz="800" dirty="0" err="1"/>
              <a:t>flex</a:t>
            </a:r>
            <a:r>
              <a:rPr lang="it-IT" sz="800" dirty="0"/>
              <a:t>-container</a:t>
            </a:r>
          </a:p>
        </p:txBody>
      </p:sp>
      <p:sp>
        <p:nvSpPr>
          <p:cNvPr id="42" name="CasellaDiTesto 41">
            <a:extLst>
              <a:ext uri="{FF2B5EF4-FFF2-40B4-BE49-F238E27FC236}">
                <a16:creationId xmlns:a16="http://schemas.microsoft.com/office/drawing/2014/main" id="{342492C9-814D-4AF5-93C7-92F2B3136F66}"/>
              </a:ext>
            </a:extLst>
          </p:cNvPr>
          <p:cNvSpPr txBox="1"/>
          <p:nvPr/>
        </p:nvSpPr>
        <p:spPr>
          <a:xfrm>
            <a:off x="8446990" y="3678667"/>
            <a:ext cx="10537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800" dirty="0"/>
              <a:t>12%</a:t>
            </a:r>
          </a:p>
          <a:p>
            <a:r>
              <a:rPr lang="it-IT" sz="800" dirty="0"/>
              <a:t>del </a:t>
            </a:r>
            <a:r>
              <a:rPr lang="it-IT" sz="800" dirty="0" err="1"/>
              <a:t>flex</a:t>
            </a:r>
            <a:r>
              <a:rPr lang="it-IT" sz="800" dirty="0"/>
              <a:t>-container</a:t>
            </a:r>
          </a:p>
        </p:txBody>
      </p:sp>
      <p:sp>
        <p:nvSpPr>
          <p:cNvPr id="47" name="CasellaDiTesto 46">
            <a:extLst>
              <a:ext uri="{FF2B5EF4-FFF2-40B4-BE49-F238E27FC236}">
                <a16:creationId xmlns:a16="http://schemas.microsoft.com/office/drawing/2014/main" id="{FC75D424-E329-454F-87B2-96518B1746D0}"/>
              </a:ext>
            </a:extLst>
          </p:cNvPr>
          <p:cNvSpPr txBox="1"/>
          <p:nvPr/>
        </p:nvSpPr>
        <p:spPr>
          <a:xfrm>
            <a:off x="6090843" y="1843507"/>
            <a:ext cx="280649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800" dirty="0"/>
              <a:t>40% del  flex-item3</a:t>
            </a:r>
          </a:p>
        </p:txBody>
      </p:sp>
      <p:sp>
        <p:nvSpPr>
          <p:cNvPr id="48" name="CasellaDiTesto 47">
            <a:extLst>
              <a:ext uri="{FF2B5EF4-FFF2-40B4-BE49-F238E27FC236}">
                <a16:creationId xmlns:a16="http://schemas.microsoft.com/office/drawing/2014/main" id="{AA55FA57-7353-445B-9422-C51CE6E7C49F}"/>
              </a:ext>
            </a:extLst>
          </p:cNvPr>
          <p:cNvSpPr txBox="1"/>
          <p:nvPr/>
        </p:nvSpPr>
        <p:spPr>
          <a:xfrm>
            <a:off x="6167370" y="4101340"/>
            <a:ext cx="280649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800" dirty="0"/>
              <a:t>40% del  flex-item4</a:t>
            </a:r>
          </a:p>
        </p:txBody>
      </p:sp>
      <p:sp>
        <p:nvSpPr>
          <p:cNvPr id="51" name="CasellaDiTesto 50">
            <a:extLst>
              <a:ext uri="{FF2B5EF4-FFF2-40B4-BE49-F238E27FC236}">
                <a16:creationId xmlns:a16="http://schemas.microsoft.com/office/drawing/2014/main" id="{9B0C9350-C8C1-43D0-9C58-18E40456E272}"/>
              </a:ext>
            </a:extLst>
          </p:cNvPr>
          <p:cNvSpPr txBox="1"/>
          <p:nvPr/>
        </p:nvSpPr>
        <p:spPr>
          <a:xfrm>
            <a:off x="6135092" y="2843753"/>
            <a:ext cx="17349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800" dirty="0"/>
              <a:t>55% del </a:t>
            </a:r>
            <a:r>
              <a:rPr lang="it-IT" sz="800" dirty="0" err="1"/>
              <a:t>flex</a:t>
            </a:r>
            <a:r>
              <a:rPr lang="it-IT" sz="800" dirty="0"/>
              <a:t>-container</a:t>
            </a:r>
          </a:p>
        </p:txBody>
      </p:sp>
      <p:sp>
        <p:nvSpPr>
          <p:cNvPr id="52" name="CasellaDiTesto 51">
            <a:extLst>
              <a:ext uri="{FF2B5EF4-FFF2-40B4-BE49-F238E27FC236}">
                <a16:creationId xmlns:a16="http://schemas.microsoft.com/office/drawing/2014/main" id="{8A0F61EE-F4BA-4253-A92B-C02991310FA3}"/>
              </a:ext>
            </a:extLst>
          </p:cNvPr>
          <p:cNvSpPr txBox="1"/>
          <p:nvPr/>
        </p:nvSpPr>
        <p:spPr>
          <a:xfrm>
            <a:off x="8459799" y="1781952"/>
            <a:ext cx="10537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800" dirty="0"/>
              <a:t>12%</a:t>
            </a:r>
          </a:p>
          <a:p>
            <a:r>
              <a:rPr lang="it-IT" sz="800" dirty="0"/>
              <a:t>del </a:t>
            </a:r>
            <a:r>
              <a:rPr lang="it-IT" sz="800" dirty="0" err="1"/>
              <a:t>flex</a:t>
            </a:r>
            <a:r>
              <a:rPr lang="it-IT" sz="800" dirty="0"/>
              <a:t>-container</a:t>
            </a:r>
          </a:p>
        </p:txBody>
      </p:sp>
      <p:pic>
        <p:nvPicPr>
          <p:cNvPr id="53" name="Immagine 52">
            <a:extLst>
              <a:ext uri="{FF2B5EF4-FFF2-40B4-BE49-F238E27FC236}">
                <a16:creationId xmlns:a16="http://schemas.microsoft.com/office/drawing/2014/main" id="{0D22543A-5B40-48BA-A397-FF057EF7A0F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018"/>
          <a:stretch/>
        </p:blipFill>
        <p:spPr>
          <a:xfrm>
            <a:off x="9452233" y="223749"/>
            <a:ext cx="2644237" cy="3226637"/>
          </a:xfrm>
          <a:prstGeom prst="rect">
            <a:avLst/>
          </a:prstGeom>
        </p:spPr>
      </p:pic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8A30B269-D251-461F-A66A-13B13F50F10F}"/>
              </a:ext>
            </a:extLst>
          </p:cNvPr>
          <p:cNvSpPr txBox="1"/>
          <p:nvPr/>
        </p:nvSpPr>
        <p:spPr>
          <a:xfrm>
            <a:off x="4181276" y="946627"/>
            <a:ext cx="187576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900" dirty="0"/>
              <a:t>Colore bordo: </a:t>
            </a:r>
            <a:r>
              <a:rPr lang="it-IT" sz="900" dirty="0" err="1"/>
              <a:t>rgb</a:t>
            </a:r>
            <a:r>
              <a:rPr lang="it-IT" sz="900" dirty="0"/>
              <a:t>(170,170,0)</a:t>
            </a:r>
          </a:p>
          <a:p>
            <a:r>
              <a:rPr lang="it-IT" sz="900" dirty="0"/>
              <a:t>Tipo </a:t>
            </a:r>
            <a:r>
              <a:rPr lang="it-IT" sz="900" dirty="0" err="1"/>
              <a:t>bordo:dashed</a:t>
            </a:r>
            <a:endParaRPr lang="it-IT" sz="900" dirty="0"/>
          </a:p>
          <a:p>
            <a:r>
              <a:rPr lang="it-IT" sz="900" dirty="0"/>
              <a:t>Colore di </a:t>
            </a:r>
            <a:r>
              <a:rPr lang="it-IT" sz="900" dirty="0" err="1"/>
              <a:t>background:yellow</a:t>
            </a:r>
            <a:r>
              <a:rPr lang="it-IT" sz="800" dirty="0"/>
              <a:t>;</a:t>
            </a:r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0AF9C235-5EDF-4E30-B282-8D50E8B1002C}"/>
              </a:ext>
            </a:extLst>
          </p:cNvPr>
          <p:cNvSpPr txBox="1"/>
          <p:nvPr/>
        </p:nvSpPr>
        <p:spPr>
          <a:xfrm>
            <a:off x="4215082" y="3269760"/>
            <a:ext cx="20301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900" dirty="0"/>
              <a:t>Colore bordo: red</a:t>
            </a:r>
          </a:p>
          <a:p>
            <a:r>
              <a:rPr lang="it-IT" sz="900" dirty="0"/>
              <a:t>Tipo </a:t>
            </a:r>
            <a:r>
              <a:rPr lang="it-IT" sz="900" dirty="0" err="1"/>
              <a:t>bordo:outset</a:t>
            </a:r>
            <a:endParaRPr lang="it-IT" sz="900" dirty="0"/>
          </a:p>
          <a:p>
            <a:r>
              <a:rPr lang="it-IT" sz="900" dirty="0"/>
              <a:t>Colore di </a:t>
            </a:r>
            <a:r>
              <a:rPr lang="it-IT" sz="900" dirty="0" err="1"/>
              <a:t>background:rgb</a:t>
            </a:r>
            <a:r>
              <a:rPr lang="it-IT" sz="900" dirty="0"/>
              <a:t>(243,97,97)</a:t>
            </a:r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17A0B216-AFE9-4304-92F9-C21F5CBC23F4}"/>
              </a:ext>
            </a:extLst>
          </p:cNvPr>
          <p:cNvSpPr txBox="1"/>
          <p:nvPr/>
        </p:nvSpPr>
        <p:spPr>
          <a:xfrm>
            <a:off x="4266934" y="1751252"/>
            <a:ext cx="153551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800" dirty="0"/>
              <a:t>Stile di </a:t>
            </a:r>
            <a:r>
              <a:rPr lang="it-IT" sz="800" dirty="0" err="1"/>
              <a:t>carattere:’Domine</a:t>
            </a:r>
            <a:r>
              <a:rPr lang="it-IT" sz="800" dirty="0"/>
              <a:t>’</a:t>
            </a:r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13E9B800-2C19-4F67-8792-E9BAA7B8EA78}"/>
              </a:ext>
            </a:extLst>
          </p:cNvPr>
          <p:cNvSpPr txBox="1"/>
          <p:nvPr/>
        </p:nvSpPr>
        <p:spPr>
          <a:xfrm>
            <a:off x="4229401" y="4082105"/>
            <a:ext cx="153551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800" dirty="0"/>
              <a:t>Stile di carattere:’</a:t>
            </a:r>
            <a:r>
              <a:rPr lang="it-IT" sz="800" dirty="0" err="1"/>
              <a:t>Marcellus</a:t>
            </a:r>
            <a:r>
              <a:rPr lang="it-IT" sz="800" dirty="0"/>
              <a:t>’</a:t>
            </a:r>
          </a:p>
        </p:txBody>
      </p:sp>
      <p:pic>
        <p:nvPicPr>
          <p:cNvPr id="35" name="Immagine 34">
            <a:extLst>
              <a:ext uri="{FF2B5EF4-FFF2-40B4-BE49-F238E27FC236}">
                <a16:creationId xmlns:a16="http://schemas.microsoft.com/office/drawing/2014/main" id="{DCAC7B2F-063E-4AEE-987E-C9BF982CBC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5001" y="3485422"/>
            <a:ext cx="2192797" cy="3226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4671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3E3554-1D0A-4FE7-968B-21CF8C909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Layout complessivo HTML+CSS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D81B3209-8870-4CF1-B260-975D951EFA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5614" y="44470"/>
            <a:ext cx="2109745" cy="6748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8037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Sezione contenuti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CD27E63E-118E-4C08-AE0A-7A6EACD624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8455" y="498644"/>
            <a:ext cx="4618677" cy="4228709"/>
          </a:xfrm>
          <a:prstGeom prst="rect">
            <a:avLst/>
          </a:prstGeom>
        </p:spPr>
      </p:pic>
      <p:cxnSp>
        <p:nvCxnSpPr>
          <p:cNvPr id="17" name="Connettore 2 16">
            <a:extLst>
              <a:ext uri="{FF2B5EF4-FFF2-40B4-BE49-F238E27FC236}">
                <a16:creationId xmlns:a16="http://schemas.microsoft.com/office/drawing/2014/main" id="{479CF2AC-8B0A-4ACB-B034-6EAED058B9A7}"/>
              </a:ext>
            </a:extLst>
          </p:cNvPr>
          <p:cNvCxnSpPr>
            <a:cxnSpLocks/>
          </p:cNvCxnSpPr>
          <p:nvPr/>
        </p:nvCxnSpPr>
        <p:spPr>
          <a:xfrm>
            <a:off x="7869834" y="979255"/>
            <a:ext cx="0" cy="1638817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43126B7E-570D-4AFE-A183-3EB1BD0A760D}"/>
              </a:ext>
            </a:extLst>
          </p:cNvPr>
          <p:cNvCxnSpPr>
            <a:cxnSpLocks/>
          </p:cNvCxnSpPr>
          <p:nvPr/>
        </p:nvCxnSpPr>
        <p:spPr>
          <a:xfrm>
            <a:off x="7822746" y="2823882"/>
            <a:ext cx="0" cy="1628375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Connettore 2 20">
            <a:extLst>
              <a:ext uri="{FF2B5EF4-FFF2-40B4-BE49-F238E27FC236}">
                <a16:creationId xmlns:a16="http://schemas.microsoft.com/office/drawing/2014/main" id="{0058D139-8E36-4B75-BE9B-B3E3B0803E80}"/>
              </a:ext>
            </a:extLst>
          </p:cNvPr>
          <p:cNvCxnSpPr>
            <a:cxnSpLocks/>
          </p:cNvCxnSpPr>
          <p:nvPr/>
        </p:nvCxnSpPr>
        <p:spPr>
          <a:xfrm>
            <a:off x="6906985" y="2955471"/>
            <a:ext cx="0" cy="740229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Connettore 2 24">
            <a:extLst>
              <a:ext uri="{FF2B5EF4-FFF2-40B4-BE49-F238E27FC236}">
                <a16:creationId xmlns:a16="http://schemas.microsoft.com/office/drawing/2014/main" id="{54915F08-1BF1-4E7C-B764-1E58F71DE32A}"/>
              </a:ext>
            </a:extLst>
          </p:cNvPr>
          <p:cNvCxnSpPr>
            <a:cxnSpLocks/>
          </p:cNvCxnSpPr>
          <p:nvPr/>
        </p:nvCxnSpPr>
        <p:spPr>
          <a:xfrm>
            <a:off x="6906985" y="1083129"/>
            <a:ext cx="0" cy="740228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Connettore 2 28">
            <a:extLst>
              <a:ext uri="{FF2B5EF4-FFF2-40B4-BE49-F238E27FC236}">
                <a16:creationId xmlns:a16="http://schemas.microsoft.com/office/drawing/2014/main" id="{5A245645-8B42-4CFB-94D2-89D8EBC7E0DC}"/>
              </a:ext>
            </a:extLst>
          </p:cNvPr>
          <p:cNvCxnSpPr>
            <a:cxnSpLocks/>
          </p:cNvCxnSpPr>
          <p:nvPr/>
        </p:nvCxnSpPr>
        <p:spPr>
          <a:xfrm>
            <a:off x="4934712" y="4356016"/>
            <a:ext cx="2768600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ttore 2 31">
            <a:extLst>
              <a:ext uri="{FF2B5EF4-FFF2-40B4-BE49-F238E27FC236}">
                <a16:creationId xmlns:a16="http://schemas.microsoft.com/office/drawing/2014/main" id="{B0AD5F32-DD93-489E-B51B-C40799B1FEE9}"/>
              </a:ext>
            </a:extLst>
          </p:cNvPr>
          <p:cNvCxnSpPr>
            <a:cxnSpLocks/>
          </p:cNvCxnSpPr>
          <p:nvPr/>
        </p:nvCxnSpPr>
        <p:spPr>
          <a:xfrm>
            <a:off x="4988191" y="2484640"/>
            <a:ext cx="2768600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ttore 2 33">
            <a:extLst>
              <a:ext uri="{FF2B5EF4-FFF2-40B4-BE49-F238E27FC236}">
                <a16:creationId xmlns:a16="http://schemas.microsoft.com/office/drawing/2014/main" id="{EF92868B-9E95-4BFB-987D-ECE64A48D4B9}"/>
              </a:ext>
            </a:extLst>
          </p:cNvPr>
          <p:cNvCxnSpPr/>
          <p:nvPr/>
        </p:nvCxnSpPr>
        <p:spPr>
          <a:xfrm>
            <a:off x="5824394" y="1823357"/>
            <a:ext cx="1066800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ttore 2 34">
            <a:extLst>
              <a:ext uri="{FF2B5EF4-FFF2-40B4-BE49-F238E27FC236}">
                <a16:creationId xmlns:a16="http://schemas.microsoft.com/office/drawing/2014/main" id="{55C3D91C-C6FA-42E5-B740-CC9B112916DE}"/>
              </a:ext>
            </a:extLst>
          </p:cNvPr>
          <p:cNvCxnSpPr>
            <a:cxnSpLocks/>
          </p:cNvCxnSpPr>
          <p:nvPr/>
        </p:nvCxnSpPr>
        <p:spPr>
          <a:xfrm>
            <a:off x="5794396" y="3638069"/>
            <a:ext cx="1160539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0A10BC65-3A86-4412-95A2-55A4A463606D}"/>
              </a:ext>
            </a:extLst>
          </p:cNvPr>
          <p:cNvSpPr txBox="1"/>
          <p:nvPr/>
        </p:nvSpPr>
        <p:spPr>
          <a:xfrm>
            <a:off x="6867893" y="3175472"/>
            <a:ext cx="8888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800" dirty="0"/>
              <a:t>50%</a:t>
            </a:r>
          </a:p>
          <a:p>
            <a:r>
              <a:rPr lang="it-IT" sz="800" dirty="0"/>
              <a:t>Del flex-item6</a:t>
            </a:r>
          </a:p>
        </p:txBody>
      </p: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184AB57D-9431-49D0-9408-578CF8BFE5E3}"/>
              </a:ext>
            </a:extLst>
          </p:cNvPr>
          <p:cNvSpPr txBox="1"/>
          <p:nvPr/>
        </p:nvSpPr>
        <p:spPr>
          <a:xfrm>
            <a:off x="6914118" y="1255849"/>
            <a:ext cx="8888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800" dirty="0"/>
              <a:t>50%</a:t>
            </a:r>
          </a:p>
          <a:p>
            <a:r>
              <a:rPr lang="it-IT" sz="800" dirty="0"/>
              <a:t>Del flex-item5</a:t>
            </a:r>
          </a:p>
        </p:txBody>
      </p:sp>
      <p:sp>
        <p:nvSpPr>
          <p:cNvPr id="40" name="CasellaDiTesto 39">
            <a:extLst>
              <a:ext uri="{FF2B5EF4-FFF2-40B4-BE49-F238E27FC236}">
                <a16:creationId xmlns:a16="http://schemas.microsoft.com/office/drawing/2014/main" id="{34A125B5-E33A-4361-9EED-243C9063ADD2}"/>
              </a:ext>
            </a:extLst>
          </p:cNvPr>
          <p:cNvSpPr txBox="1"/>
          <p:nvPr/>
        </p:nvSpPr>
        <p:spPr>
          <a:xfrm>
            <a:off x="7822746" y="1325878"/>
            <a:ext cx="10537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800" dirty="0"/>
              <a:t>12%</a:t>
            </a:r>
          </a:p>
          <a:p>
            <a:r>
              <a:rPr lang="it-IT" sz="800" dirty="0"/>
              <a:t>del </a:t>
            </a:r>
            <a:r>
              <a:rPr lang="it-IT" sz="800" dirty="0" err="1"/>
              <a:t>flex</a:t>
            </a:r>
            <a:r>
              <a:rPr lang="it-IT" sz="800" dirty="0"/>
              <a:t>-container</a:t>
            </a:r>
          </a:p>
        </p:txBody>
      </p:sp>
      <p:sp>
        <p:nvSpPr>
          <p:cNvPr id="42" name="CasellaDiTesto 41">
            <a:extLst>
              <a:ext uri="{FF2B5EF4-FFF2-40B4-BE49-F238E27FC236}">
                <a16:creationId xmlns:a16="http://schemas.microsoft.com/office/drawing/2014/main" id="{5CE66563-864A-4CEC-9639-320C07933221}"/>
              </a:ext>
            </a:extLst>
          </p:cNvPr>
          <p:cNvSpPr txBox="1"/>
          <p:nvPr/>
        </p:nvSpPr>
        <p:spPr>
          <a:xfrm>
            <a:off x="7803016" y="3288648"/>
            <a:ext cx="10537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800" dirty="0"/>
              <a:t>12%</a:t>
            </a:r>
          </a:p>
          <a:p>
            <a:r>
              <a:rPr lang="it-IT" sz="800" dirty="0"/>
              <a:t>del </a:t>
            </a:r>
            <a:r>
              <a:rPr lang="it-IT" sz="800" dirty="0" err="1"/>
              <a:t>flex</a:t>
            </a:r>
            <a:r>
              <a:rPr lang="it-IT" sz="800" dirty="0"/>
              <a:t>-container</a:t>
            </a:r>
          </a:p>
        </p:txBody>
      </p:sp>
      <p:sp>
        <p:nvSpPr>
          <p:cNvPr id="46" name="CasellaDiTesto 45">
            <a:extLst>
              <a:ext uri="{FF2B5EF4-FFF2-40B4-BE49-F238E27FC236}">
                <a16:creationId xmlns:a16="http://schemas.microsoft.com/office/drawing/2014/main" id="{72630781-1F8C-4013-A670-103289CD143E}"/>
              </a:ext>
            </a:extLst>
          </p:cNvPr>
          <p:cNvSpPr txBox="1"/>
          <p:nvPr/>
        </p:nvSpPr>
        <p:spPr>
          <a:xfrm>
            <a:off x="5913343" y="1829399"/>
            <a:ext cx="109089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800" dirty="0"/>
              <a:t>40% Del flex-item5</a:t>
            </a:r>
          </a:p>
        </p:txBody>
      </p:sp>
      <p:sp>
        <p:nvSpPr>
          <p:cNvPr id="48" name="CasellaDiTesto 47">
            <a:extLst>
              <a:ext uri="{FF2B5EF4-FFF2-40B4-BE49-F238E27FC236}">
                <a16:creationId xmlns:a16="http://schemas.microsoft.com/office/drawing/2014/main" id="{5C1C9A85-EE91-4AB7-9311-A94504265A13}"/>
              </a:ext>
            </a:extLst>
          </p:cNvPr>
          <p:cNvSpPr txBox="1"/>
          <p:nvPr/>
        </p:nvSpPr>
        <p:spPr>
          <a:xfrm>
            <a:off x="5864044" y="3648212"/>
            <a:ext cx="109089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800" dirty="0"/>
              <a:t>40% Del flex-item6</a:t>
            </a:r>
          </a:p>
        </p:txBody>
      </p:sp>
      <p:sp>
        <p:nvSpPr>
          <p:cNvPr id="50" name="CasellaDiTesto 49">
            <a:extLst>
              <a:ext uri="{FF2B5EF4-FFF2-40B4-BE49-F238E27FC236}">
                <a16:creationId xmlns:a16="http://schemas.microsoft.com/office/drawing/2014/main" id="{7FF7ADF3-20E3-4C28-A2B1-97662401CBF5}"/>
              </a:ext>
            </a:extLst>
          </p:cNvPr>
          <p:cNvSpPr txBox="1"/>
          <p:nvPr/>
        </p:nvSpPr>
        <p:spPr>
          <a:xfrm>
            <a:off x="5770083" y="4331588"/>
            <a:ext cx="227380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800" dirty="0"/>
              <a:t>65% del </a:t>
            </a:r>
            <a:r>
              <a:rPr lang="it-IT" sz="800" dirty="0" err="1"/>
              <a:t>flex</a:t>
            </a:r>
            <a:r>
              <a:rPr lang="it-IT" sz="800" dirty="0"/>
              <a:t>-container</a:t>
            </a:r>
          </a:p>
        </p:txBody>
      </p:sp>
      <p:sp>
        <p:nvSpPr>
          <p:cNvPr id="51" name="CasellaDiTesto 50">
            <a:extLst>
              <a:ext uri="{FF2B5EF4-FFF2-40B4-BE49-F238E27FC236}">
                <a16:creationId xmlns:a16="http://schemas.microsoft.com/office/drawing/2014/main" id="{D95D63E9-5BB0-4EF2-A9CB-B4D2D0CAC65E}"/>
              </a:ext>
            </a:extLst>
          </p:cNvPr>
          <p:cNvSpPr txBox="1"/>
          <p:nvPr/>
        </p:nvSpPr>
        <p:spPr>
          <a:xfrm>
            <a:off x="5672108" y="2520126"/>
            <a:ext cx="219772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800" dirty="0"/>
              <a:t>65% del </a:t>
            </a:r>
            <a:r>
              <a:rPr lang="it-IT" sz="800" dirty="0" err="1"/>
              <a:t>flex</a:t>
            </a:r>
            <a:r>
              <a:rPr lang="it-IT" sz="800" dirty="0"/>
              <a:t>-container</a:t>
            </a:r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8741E446-98EB-422C-8968-441BEB88C7D1}"/>
              </a:ext>
            </a:extLst>
          </p:cNvPr>
          <p:cNvSpPr txBox="1"/>
          <p:nvPr/>
        </p:nvSpPr>
        <p:spPr>
          <a:xfrm>
            <a:off x="3960605" y="2902533"/>
            <a:ext cx="201030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900" dirty="0"/>
              <a:t>Colore bordo: </a:t>
            </a:r>
            <a:r>
              <a:rPr lang="it-IT" sz="900" dirty="0" err="1"/>
              <a:t>rgb</a:t>
            </a:r>
            <a:r>
              <a:rPr lang="it-IT" sz="900" dirty="0"/>
              <a:t>(92,0,104)</a:t>
            </a:r>
          </a:p>
          <a:p>
            <a:r>
              <a:rPr lang="it-IT" sz="900" dirty="0"/>
              <a:t>Tipo </a:t>
            </a:r>
            <a:r>
              <a:rPr lang="it-IT" sz="900" dirty="0" err="1"/>
              <a:t>bordo:inset</a:t>
            </a:r>
            <a:endParaRPr lang="it-IT" sz="900" dirty="0"/>
          </a:p>
          <a:p>
            <a:r>
              <a:rPr lang="it-IT" sz="900" dirty="0"/>
              <a:t>Colore di </a:t>
            </a:r>
            <a:r>
              <a:rPr lang="it-IT" sz="900" dirty="0" err="1"/>
              <a:t>background:rgb</a:t>
            </a:r>
            <a:r>
              <a:rPr lang="it-IT" sz="900" dirty="0"/>
              <a:t>(225,0,255)</a:t>
            </a:r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04222540-E257-47E7-AE2B-5B770CC07B5A}"/>
              </a:ext>
            </a:extLst>
          </p:cNvPr>
          <p:cNvSpPr txBox="1"/>
          <p:nvPr/>
        </p:nvSpPr>
        <p:spPr>
          <a:xfrm>
            <a:off x="4150869" y="953800"/>
            <a:ext cx="18757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900" dirty="0"/>
              <a:t>Colore bordo: </a:t>
            </a:r>
            <a:r>
              <a:rPr lang="it-IT" sz="900" dirty="0" err="1"/>
              <a:t>rgb</a:t>
            </a:r>
            <a:r>
              <a:rPr lang="it-IT" sz="900" dirty="0"/>
              <a:t>(1,117,98)</a:t>
            </a:r>
          </a:p>
          <a:p>
            <a:r>
              <a:rPr lang="it-IT" sz="900" dirty="0"/>
              <a:t>Tipo </a:t>
            </a:r>
            <a:r>
              <a:rPr lang="it-IT" sz="900" dirty="0" err="1"/>
              <a:t>bordo:ridge</a:t>
            </a:r>
            <a:endParaRPr lang="it-IT" sz="900" dirty="0"/>
          </a:p>
          <a:p>
            <a:r>
              <a:rPr lang="it-IT" sz="900" dirty="0"/>
              <a:t>Colore di </a:t>
            </a:r>
            <a:r>
              <a:rPr lang="it-IT" sz="900" dirty="0" err="1"/>
              <a:t>background:rgb</a:t>
            </a:r>
            <a:r>
              <a:rPr lang="it-IT" sz="900" dirty="0"/>
              <a:t>(0,194,162)</a:t>
            </a:r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29898285-A0AD-4CEB-BC96-916AFD4CB4E5}"/>
              </a:ext>
            </a:extLst>
          </p:cNvPr>
          <p:cNvSpPr txBox="1"/>
          <p:nvPr/>
        </p:nvSpPr>
        <p:spPr>
          <a:xfrm>
            <a:off x="4145102" y="1768948"/>
            <a:ext cx="153551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800" dirty="0"/>
              <a:t>Stile di </a:t>
            </a:r>
            <a:r>
              <a:rPr lang="it-IT" sz="800" dirty="0" err="1"/>
              <a:t>carattere:Nova</a:t>
            </a:r>
            <a:r>
              <a:rPr lang="it-IT" sz="800" dirty="0"/>
              <a:t> </a:t>
            </a:r>
            <a:r>
              <a:rPr lang="it-IT" sz="800" dirty="0" err="1"/>
              <a:t>Square</a:t>
            </a:r>
            <a:r>
              <a:rPr lang="it-IT" sz="800" dirty="0"/>
              <a:t>’</a:t>
            </a:r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16855D66-563A-4090-B4A0-FE0499DA8F34}"/>
              </a:ext>
            </a:extLst>
          </p:cNvPr>
          <p:cNvSpPr txBox="1"/>
          <p:nvPr/>
        </p:nvSpPr>
        <p:spPr>
          <a:xfrm>
            <a:off x="4069953" y="3612812"/>
            <a:ext cx="153551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800" dirty="0"/>
              <a:t>Stile di </a:t>
            </a:r>
            <a:r>
              <a:rPr lang="it-IT" sz="800" dirty="0" err="1"/>
              <a:t>carattere:’Oldenburg</a:t>
            </a:r>
            <a:r>
              <a:rPr lang="it-IT" sz="800" dirty="0"/>
              <a:t>’</a:t>
            </a:r>
          </a:p>
        </p:txBody>
      </p:sp>
      <p:pic>
        <p:nvPicPr>
          <p:cNvPr id="39" name="Immagine 38">
            <a:extLst>
              <a:ext uri="{FF2B5EF4-FFF2-40B4-BE49-F238E27FC236}">
                <a16:creationId xmlns:a16="http://schemas.microsoft.com/office/drawing/2014/main" id="{1235A221-D23F-433C-9C33-B28CD17C27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5160" y="262413"/>
            <a:ext cx="2247454" cy="3013070"/>
          </a:xfrm>
          <a:prstGeom prst="rect">
            <a:avLst/>
          </a:prstGeom>
        </p:spPr>
      </p:pic>
      <p:pic>
        <p:nvPicPr>
          <p:cNvPr id="41" name="Immagine 40">
            <a:extLst>
              <a:ext uri="{FF2B5EF4-FFF2-40B4-BE49-F238E27FC236}">
                <a16:creationId xmlns:a16="http://schemas.microsoft.com/office/drawing/2014/main" id="{62E964F0-30D1-482A-B5CD-5632AA7637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5890" y="3375217"/>
            <a:ext cx="2628162" cy="3402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3437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Sezione contenuti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C1DA4599-F8EA-4971-848B-51E1C3B8C4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1129" y="428"/>
            <a:ext cx="798556" cy="6858000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F3A3CBEC-F8AD-45C8-B02F-D8653AB0C8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8033" y="1000926"/>
            <a:ext cx="2011070" cy="5598817"/>
          </a:xfrm>
          <a:prstGeom prst="rect">
            <a:avLst/>
          </a:prstGeom>
        </p:spPr>
      </p:pic>
      <p:cxnSp>
        <p:nvCxnSpPr>
          <p:cNvPr id="22" name="Connettore 2 21">
            <a:extLst>
              <a:ext uri="{FF2B5EF4-FFF2-40B4-BE49-F238E27FC236}">
                <a16:creationId xmlns:a16="http://schemas.microsoft.com/office/drawing/2014/main" id="{EF5E84A0-31A9-49D3-BC32-F4EAF007021D}"/>
              </a:ext>
            </a:extLst>
          </p:cNvPr>
          <p:cNvCxnSpPr>
            <a:cxnSpLocks/>
          </p:cNvCxnSpPr>
          <p:nvPr/>
        </p:nvCxnSpPr>
        <p:spPr>
          <a:xfrm>
            <a:off x="8983246" y="1113362"/>
            <a:ext cx="0" cy="2595847"/>
          </a:xfrm>
          <a:prstGeom prst="straightConnector1">
            <a:avLst/>
          </a:prstGeom>
          <a:ln w="28575">
            <a:headEnd type="triangl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4" name="Connettore 2 43">
            <a:extLst>
              <a:ext uri="{FF2B5EF4-FFF2-40B4-BE49-F238E27FC236}">
                <a16:creationId xmlns:a16="http://schemas.microsoft.com/office/drawing/2014/main" id="{1FB36877-C15C-48BB-80A0-8F2A7C41B992}"/>
              </a:ext>
            </a:extLst>
          </p:cNvPr>
          <p:cNvCxnSpPr>
            <a:cxnSpLocks/>
          </p:cNvCxnSpPr>
          <p:nvPr/>
        </p:nvCxnSpPr>
        <p:spPr>
          <a:xfrm flipH="1">
            <a:off x="7111575" y="3709209"/>
            <a:ext cx="1754603" cy="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7B7E62B0-C8CE-4F52-8645-9BCEACB9E8FA}"/>
              </a:ext>
            </a:extLst>
          </p:cNvPr>
          <p:cNvSpPr txBox="1"/>
          <p:nvPr/>
        </p:nvSpPr>
        <p:spPr>
          <a:xfrm>
            <a:off x="9031039" y="1880196"/>
            <a:ext cx="16862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12% del </a:t>
            </a:r>
            <a:r>
              <a:rPr lang="it-IT" sz="1200" dirty="0" err="1"/>
              <a:t>flex</a:t>
            </a:r>
            <a:r>
              <a:rPr lang="it-IT" sz="1200" dirty="0"/>
              <a:t>-container</a:t>
            </a: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63878A6E-5DC9-48BF-8B71-D0288EC92B75}"/>
              </a:ext>
            </a:extLst>
          </p:cNvPr>
          <p:cNvSpPr txBox="1"/>
          <p:nvPr/>
        </p:nvSpPr>
        <p:spPr>
          <a:xfrm>
            <a:off x="7179938" y="3753108"/>
            <a:ext cx="16862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65% del </a:t>
            </a:r>
            <a:r>
              <a:rPr lang="it-IT" sz="1200" dirty="0" err="1"/>
              <a:t>flex</a:t>
            </a:r>
            <a:r>
              <a:rPr lang="it-IT" sz="1200" dirty="0"/>
              <a:t>-container</a:t>
            </a:r>
          </a:p>
        </p:txBody>
      </p:sp>
      <p:cxnSp>
        <p:nvCxnSpPr>
          <p:cNvPr id="43" name="Connettore 2 42">
            <a:extLst>
              <a:ext uri="{FF2B5EF4-FFF2-40B4-BE49-F238E27FC236}">
                <a16:creationId xmlns:a16="http://schemas.microsoft.com/office/drawing/2014/main" id="{80A0204F-C255-4E38-B175-B8EBE9D8CA59}"/>
              </a:ext>
            </a:extLst>
          </p:cNvPr>
          <p:cNvCxnSpPr>
            <a:cxnSpLocks/>
          </p:cNvCxnSpPr>
          <p:nvPr/>
        </p:nvCxnSpPr>
        <p:spPr>
          <a:xfrm>
            <a:off x="7646938" y="1835821"/>
            <a:ext cx="752239" cy="0"/>
          </a:xfrm>
          <a:prstGeom prst="straightConnector1">
            <a:avLst/>
          </a:prstGeom>
          <a:ln w="28575">
            <a:solidFill>
              <a:srgbClr val="1E1E1E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ttore 2 53">
            <a:extLst>
              <a:ext uri="{FF2B5EF4-FFF2-40B4-BE49-F238E27FC236}">
                <a16:creationId xmlns:a16="http://schemas.microsoft.com/office/drawing/2014/main" id="{6FF470D2-EA4C-46FA-9590-8CE872D7FA3A}"/>
              </a:ext>
            </a:extLst>
          </p:cNvPr>
          <p:cNvCxnSpPr>
            <a:cxnSpLocks/>
          </p:cNvCxnSpPr>
          <p:nvPr/>
        </p:nvCxnSpPr>
        <p:spPr>
          <a:xfrm>
            <a:off x="7597826" y="1203074"/>
            <a:ext cx="0" cy="572983"/>
          </a:xfrm>
          <a:prstGeom prst="straightConnector1">
            <a:avLst/>
          </a:prstGeom>
          <a:ln w="28575">
            <a:solidFill>
              <a:srgbClr val="1E1E1E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CasellaDiTesto 46">
            <a:extLst>
              <a:ext uri="{FF2B5EF4-FFF2-40B4-BE49-F238E27FC236}">
                <a16:creationId xmlns:a16="http://schemas.microsoft.com/office/drawing/2014/main" id="{14D15870-A8B5-4FBE-9B78-212B75AF4BA2}"/>
              </a:ext>
            </a:extLst>
          </p:cNvPr>
          <p:cNvSpPr txBox="1"/>
          <p:nvPr/>
        </p:nvSpPr>
        <p:spPr>
          <a:xfrm>
            <a:off x="7515860" y="1835821"/>
            <a:ext cx="18084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dirty="0"/>
              <a:t>50% del </a:t>
            </a:r>
            <a:r>
              <a:rPr lang="it-IT" sz="1100" dirty="0" err="1"/>
              <a:t>flex</a:t>
            </a:r>
            <a:r>
              <a:rPr lang="it-IT" sz="1100" dirty="0"/>
              <a:t>-item</a:t>
            </a:r>
          </a:p>
        </p:txBody>
      </p:sp>
      <p:sp>
        <p:nvSpPr>
          <p:cNvPr id="49" name="CasellaDiTesto 48">
            <a:extLst>
              <a:ext uri="{FF2B5EF4-FFF2-40B4-BE49-F238E27FC236}">
                <a16:creationId xmlns:a16="http://schemas.microsoft.com/office/drawing/2014/main" id="{2BB3D477-42C4-4AF6-AD5E-1CBA3C7658D8}"/>
              </a:ext>
            </a:extLst>
          </p:cNvPr>
          <p:cNvSpPr txBox="1"/>
          <p:nvPr/>
        </p:nvSpPr>
        <p:spPr>
          <a:xfrm>
            <a:off x="6775771" y="1352978"/>
            <a:ext cx="8083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60% del </a:t>
            </a:r>
            <a:r>
              <a:rPr lang="it-IT" sz="1200" dirty="0" err="1"/>
              <a:t>flex</a:t>
            </a:r>
            <a:r>
              <a:rPr lang="it-IT" sz="1200" dirty="0"/>
              <a:t>-item</a:t>
            </a:r>
          </a:p>
        </p:txBody>
      </p:sp>
      <p:sp>
        <p:nvSpPr>
          <p:cNvPr id="56" name="CasellaDiTesto 55">
            <a:extLst>
              <a:ext uri="{FF2B5EF4-FFF2-40B4-BE49-F238E27FC236}">
                <a16:creationId xmlns:a16="http://schemas.microsoft.com/office/drawing/2014/main" id="{48586C59-0573-4C20-BFDD-174EB11B18EE}"/>
              </a:ext>
            </a:extLst>
          </p:cNvPr>
          <p:cNvSpPr txBox="1"/>
          <p:nvPr/>
        </p:nvSpPr>
        <p:spPr>
          <a:xfrm>
            <a:off x="8786491" y="55409"/>
            <a:ext cx="29387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Ogni blocco viene adattato alla versione mobile nelle seguenti dimensioni </a:t>
            </a:r>
          </a:p>
        </p:txBody>
      </p:sp>
      <p:sp>
        <p:nvSpPr>
          <p:cNvPr id="64" name="CasellaDiTesto 63">
            <a:extLst>
              <a:ext uri="{FF2B5EF4-FFF2-40B4-BE49-F238E27FC236}">
                <a16:creationId xmlns:a16="http://schemas.microsoft.com/office/drawing/2014/main" id="{0A1AD12B-D7EE-4475-8586-DCCCF2041845}"/>
              </a:ext>
            </a:extLst>
          </p:cNvPr>
          <p:cNvSpPr txBox="1"/>
          <p:nvPr/>
        </p:nvSpPr>
        <p:spPr>
          <a:xfrm>
            <a:off x="3964328" y="282365"/>
            <a:ext cx="2472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Versione mobile</a:t>
            </a:r>
          </a:p>
        </p:txBody>
      </p:sp>
      <p:cxnSp>
        <p:nvCxnSpPr>
          <p:cNvPr id="4" name="Connettore 2 3">
            <a:extLst>
              <a:ext uri="{FF2B5EF4-FFF2-40B4-BE49-F238E27FC236}">
                <a16:creationId xmlns:a16="http://schemas.microsoft.com/office/drawing/2014/main" id="{0975860E-DF17-49E5-A363-83D4AA7A2840}"/>
              </a:ext>
            </a:extLst>
          </p:cNvPr>
          <p:cNvCxnSpPr>
            <a:cxnSpLocks/>
          </p:cNvCxnSpPr>
          <p:nvPr/>
        </p:nvCxnSpPr>
        <p:spPr>
          <a:xfrm>
            <a:off x="6638925" y="282365"/>
            <a:ext cx="601704" cy="565189"/>
          </a:xfrm>
          <a:prstGeom prst="straightConnector1">
            <a:avLst/>
          </a:prstGeom>
          <a:ln w="76200">
            <a:solidFill>
              <a:srgbClr val="E38B4B"/>
            </a:solidFill>
            <a:tailEnd type="triangle"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74216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Sezione contenuti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E71CBD44-DE26-4754-B62F-E7ED20AE39CD}"/>
              </a:ext>
            </a:extLst>
          </p:cNvPr>
          <p:cNvSpPr txBox="1"/>
          <p:nvPr/>
        </p:nvSpPr>
        <p:spPr>
          <a:xfrm>
            <a:off x="4306644" y="149813"/>
            <a:ext cx="2936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.CSS Versione mobile</a:t>
            </a:r>
          </a:p>
        </p:txBody>
      </p:sp>
      <p:pic>
        <p:nvPicPr>
          <p:cNvPr id="5" name="Immagine 4" descr="Immagine che contiene testo, monitor, schermo&#10;&#10;Descrizione generata automaticamente">
            <a:extLst>
              <a:ext uri="{FF2B5EF4-FFF2-40B4-BE49-F238E27FC236}">
                <a16:creationId xmlns:a16="http://schemas.microsoft.com/office/drawing/2014/main" id="{C83C6286-C43D-4348-A821-CDB6AF9779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5993" y="736619"/>
            <a:ext cx="1552247" cy="5912033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7569CABA-F4E2-4BEC-9B04-1BEC0C08709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676"/>
          <a:stretch/>
        </p:blipFill>
        <p:spPr>
          <a:xfrm>
            <a:off x="7314425" y="1332840"/>
            <a:ext cx="4037838" cy="3858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6452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Footer</a:t>
            </a:r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46615EC6-C40A-4C48-8FF4-E05A53E9A550}"/>
              </a:ext>
            </a:extLst>
          </p:cNvPr>
          <p:cNvSpPr txBox="1"/>
          <p:nvPr/>
        </p:nvSpPr>
        <p:spPr>
          <a:xfrm>
            <a:off x="4139050" y="2227962"/>
            <a:ext cx="132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.HTML</a:t>
            </a:r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6D9141F0-C1C6-4345-9591-D37162C36A14}"/>
              </a:ext>
            </a:extLst>
          </p:cNvPr>
          <p:cNvSpPr txBox="1"/>
          <p:nvPr/>
        </p:nvSpPr>
        <p:spPr>
          <a:xfrm>
            <a:off x="8658077" y="2227962"/>
            <a:ext cx="162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.CSS</a:t>
            </a:r>
          </a:p>
        </p:txBody>
      </p:sp>
      <p:cxnSp>
        <p:nvCxnSpPr>
          <p:cNvPr id="33" name="Connettore 2 32">
            <a:extLst>
              <a:ext uri="{FF2B5EF4-FFF2-40B4-BE49-F238E27FC236}">
                <a16:creationId xmlns:a16="http://schemas.microsoft.com/office/drawing/2014/main" id="{F78E37ED-7A05-4B47-9B91-41230D27F6CC}"/>
              </a:ext>
            </a:extLst>
          </p:cNvPr>
          <p:cNvCxnSpPr/>
          <p:nvPr/>
        </p:nvCxnSpPr>
        <p:spPr>
          <a:xfrm>
            <a:off x="11794497" y="533405"/>
            <a:ext cx="0" cy="491067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F843A8CA-D5B4-429D-80D3-16BA0DC23587}"/>
              </a:ext>
            </a:extLst>
          </p:cNvPr>
          <p:cNvSpPr txBox="1"/>
          <p:nvPr/>
        </p:nvSpPr>
        <p:spPr>
          <a:xfrm>
            <a:off x="11769584" y="701408"/>
            <a:ext cx="11353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80px</a:t>
            </a:r>
          </a:p>
        </p:txBody>
      </p:sp>
      <p:cxnSp>
        <p:nvCxnSpPr>
          <p:cNvPr id="41" name="Connettore 2 40">
            <a:extLst>
              <a:ext uri="{FF2B5EF4-FFF2-40B4-BE49-F238E27FC236}">
                <a16:creationId xmlns:a16="http://schemas.microsoft.com/office/drawing/2014/main" id="{1EA335D3-84C2-40BE-98ED-933FF327278B}"/>
              </a:ext>
            </a:extLst>
          </p:cNvPr>
          <p:cNvCxnSpPr>
            <a:cxnSpLocks/>
          </p:cNvCxnSpPr>
          <p:nvPr/>
        </p:nvCxnSpPr>
        <p:spPr>
          <a:xfrm>
            <a:off x="4108990" y="773126"/>
            <a:ext cx="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ttore 2 66">
            <a:extLst>
              <a:ext uri="{FF2B5EF4-FFF2-40B4-BE49-F238E27FC236}">
                <a16:creationId xmlns:a16="http://schemas.microsoft.com/office/drawing/2014/main" id="{466F7330-FFBE-40FE-BCE9-E3C28E15C86C}"/>
              </a:ext>
            </a:extLst>
          </p:cNvPr>
          <p:cNvCxnSpPr>
            <a:cxnSpLocks/>
          </p:cNvCxnSpPr>
          <p:nvPr/>
        </p:nvCxnSpPr>
        <p:spPr>
          <a:xfrm>
            <a:off x="4108990" y="773126"/>
            <a:ext cx="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" name="Immagine 70">
            <a:extLst>
              <a:ext uri="{FF2B5EF4-FFF2-40B4-BE49-F238E27FC236}">
                <a16:creationId xmlns:a16="http://schemas.microsoft.com/office/drawing/2014/main" id="{11571EE4-B475-45D9-8F41-2669834245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5916" y="383863"/>
            <a:ext cx="7651044" cy="640609"/>
          </a:xfrm>
          <a:prstGeom prst="rect">
            <a:avLst/>
          </a:prstGeom>
        </p:spPr>
      </p:pic>
      <p:cxnSp>
        <p:nvCxnSpPr>
          <p:cNvPr id="73" name="Connettore 2 72">
            <a:extLst>
              <a:ext uri="{FF2B5EF4-FFF2-40B4-BE49-F238E27FC236}">
                <a16:creationId xmlns:a16="http://schemas.microsoft.com/office/drawing/2014/main" id="{3510E84F-9C5B-4F50-9EDD-476D2198D5FB}"/>
              </a:ext>
            </a:extLst>
          </p:cNvPr>
          <p:cNvCxnSpPr>
            <a:cxnSpLocks/>
          </p:cNvCxnSpPr>
          <p:nvPr/>
        </p:nvCxnSpPr>
        <p:spPr>
          <a:xfrm>
            <a:off x="4905375" y="887730"/>
            <a:ext cx="0" cy="156210"/>
          </a:xfrm>
          <a:prstGeom prst="straightConnector1">
            <a:avLst/>
          </a:prstGeom>
          <a:ln w="6350">
            <a:solidFill>
              <a:srgbClr val="FFFF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CasellaDiTesto 76">
            <a:extLst>
              <a:ext uri="{FF2B5EF4-FFF2-40B4-BE49-F238E27FC236}">
                <a16:creationId xmlns:a16="http://schemas.microsoft.com/office/drawing/2014/main" id="{C3771338-2D21-40E4-806C-B26DD045412F}"/>
              </a:ext>
            </a:extLst>
          </p:cNvPr>
          <p:cNvSpPr txBox="1"/>
          <p:nvPr/>
        </p:nvSpPr>
        <p:spPr>
          <a:xfrm>
            <a:off x="4891719" y="835485"/>
            <a:ext cx="99250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800" dirty="0">
                <a:solidFill>
                  <a:srgbClr val="FFFF00"/>
                </a:solidFill>
              </a:rPr>
              <a:t>15px</a:t>
            </a:r>
          </a:p>
        </p:txBody>
      </p:sp>
      <p:pic>
        <p:nvPicPr>
          <p:cNvPr id="4" name="Immagine 3" descr="Immagine che contiene testo&#10;&#10;Descrizione generata automaticamente">
            <a:extLst>
              <a:ext uri="{FF2B5EF4-FFF2-40B4-BE49-F238E27FC236}">
                <a16:creationId xmlns:a16="http://schemas.microsoft.com/office/drawing/2014/main" id="{B2105C85-FA83-4541-9651-D66D4C3C08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804" y="2650848"/>
            <a:ext cx="3619746" cy="1447899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B669CA4C-CD48-49C7-ACAC-67E5C249B1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5574" y="2650848"/>
            <a:ext cx="3341386" cy="2025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8954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Footer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977683D4-0221-4EEC-BC2C-12A3570128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7139" y="796924"/>
            <a:ext cx="4743450" cy="1209675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53B3A0A5-0EBB-467F-A516-64AD0E551CDF}"/>
              </a:ext>
            </a:extLst>
          </p:cNvPr>
          <p:cNvSpPr txBox="1"/>
          <p:nvPr/>
        </p:nvSpPr>
        <p:spPr>
          <a:xfrm>
            <a:off x="7947834" y="2476442"/>
            <a:ext cx="2009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.CSS</a:t>
            </a:r>
          </a:p>
        </p:txBody>
      </p:sp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F989B03A-B6F0-4E9D-B4A3-779AF5FE56AF}"/>
              </a:ext>
            </a:extLst>
          </p:cNvPr>
          <p:cNvCxnSpPr/>
          <p:nvPr/>
        </p:nvCxnSpPr>
        <p:spPr>
          <a:xfrm>
            <a:off x="9413748" y="951641"/>
            <a:ext cx="0" cy="1103099"/>
          </a:xfrm>
          <a:prstGeom prst="straightConnector1">
            <a:avLst/>
          </a:prstGeom>
          <a:ln w="38100">
            <a:solidFill>
              <a:srgbClr val="1E1E1E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796AF707-E1FE-43A4-9FA6-A51D89EBE7B4}"/>
              </a:ext>
            </a:extLst>
          </p:cNvPr>
          <p:cNvSpPr txBox="1"/>
          <p:nvPr/>
        </p:nvSpPr>
        <p:spPr>
          <a:xfrm>
            <a:off x="9573372" y="1217095"/>
            <a:ext cx="768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80 px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35520A37-ABC8-4B2D-8366-C4F732584358}"/>
              </a:ext>
            </a:extLst>
          </p:cNvPr>
          <p:cNvSpPr txBox="1"/>
          <p:nvPr/>
        </p:nvSpPr>
        <p:spPr>
          <a:xfrm>
            <a:off x="4438650" y="209550"/>
            <a:ext cx="289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Versione mobile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43D4F910-12C1-41C3-9EF9-5A2AD5F96B3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8" t="26666" r="67486" b="51930"/>
          <a:stretch/>
        </p:blipFill>
        <p:spPr>
          <a:xfrm>
            <a:off x="7075359" y="2944755"/>
            <a:ext cx="4676777" cy="1878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2831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3E3554-1D0A-4FE7-968B-21CF8C909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Layout complessivo HTML+CSS</a:t>
            </a:r>
          </a:p>
        </p:txBody>
      </p:sp>
      <p:pic>
        <p:nvPicPr>
          <p:cNvPr id="25" name="Immagine 24" descr="Immagine che contiene testo&#10;&#10;Descrizione generata automaticamente">
            <a:extLst>
              <a:ext uri="{FF2B5EF4-FFF2-40B4-BE49-F238E27FC236}">
                <a16:creationId xmlns:a16="http://schemas.microsoft.com/office/drawing/2014/main" id="{1897F889-8902-4264-A2D8-CCFB970D21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0978" y="1099954"/>
            <a:ext cx="8077974" cy="4637812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91861D7C-21D7-4F92-A0D9-8D48344BD0C1}"/>
              </a:ext>
            </a:extLst>
          </p:cNvPr>
          <p:cNvSpPr txBox="1"/>
          <p:nvPr/>
        </p:nvSpPr>
        <p:spPr>
          <a:xfrm>
            <a:off x="4110978" y="386800"/>
            <a:ext cx="17240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.</a:t>
            </a:r>
            <a:r>
              <a:rPr lang="it-IT" sz="2000" dirty="0"/>
              <a:t>HTML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5419949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3E3554-1D0A-4FE7-968B-21CF8C909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Layout complessivo HTML+CSS</a:t>
            </a:r>
          </a:p>
        </p:txBody>
      </p:sp>
      <p:sp>
        <p:nvSpPr>
          <p:cNvPr id="7" name="Segnaposto contenuto 6">
            <a:extLst>
              <a:ext uri="{FF2B5EF4-FFF2-40B4-BE49-F238E27FC236}">
                <a16:creationId xmlns:a16="http://schemas.microsoft.com/office/drawing/2014/main" id="{C44B5429-D550-41E0-8150-280BAF4427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47247" y="-170328"/>
            <a:ext cx="8292353" cy="7058746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it-IT" sz="1400" b="1" dirty="0"/>
          </a:p>
          <a:p>
            <a:pPr marL="0" indent="0">
              <a:buNone/>
            </a:pPr>
            <a:endParaRPr lang="it-IT" sz="1000" b="1" dirty="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EFBC3B63-DADA-468D-AD49-A5AC7E7D43F1}"/>
              </a:ext>
            </a:extLst>
          </p:cNvPr>
          <p:cNvSpPr txBox="1"/>
          <p:nvPr/>
        </p:nvSpPr>
        <p:spPr>
          <a:xfrm>
            <a:off x="4109653" y="386800"/>
            <a:ext cx="38651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.HTML</a:t>
            </a:r>
          </a:p>
        </p:txBody>
      </p:sp>
      <p:pic>
        <p:nvPicPr>
          <p:cNvPr id="4" name="Immagine 3" descr="Immagine che contiene testo&#10;&#10;Descrizione generata automaticamente">
            <a:extLst>
              <a:ext uri="{FF2B5EF4-FFF2-40B4-BE49-F238E27FC236}">
                <a16:creationId xmlns:a16="http://schemas.microsoft.com/office/drawing/2014/main" id="{8BE765A4-C380-429D-A203-386A89E403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10"/>
          <a:stretch/>
        </p:blipFill>
        <p:spPr>
          <a:xfrm>
            <a:off x="4116985" y="1072020"/>
            <a:ext cx="7978772" cy="4462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2221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3E3554-1D0A-4FE7-968B-21CF8C909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>
                <a:solidFill>
                  <a:srgbClr val="FFFFFF"/>
                </a:solidFill>
              </a:rPr>
              <a:t>Layout complessivo HTML+CSS</a:t>
            </a:r>
            <a:endParaRPr lang="it-IT" sz="4000" dirty="0">
              <a:solidFill>
                <a:srgbClr val="FFFFFF"/>
              </a:solidFill>
            </a:endParaRPr>
          </a:p>
        </p:txBody>
      </p:sp>
      <p:sp>
        <p:nvSpPr>
          <p:cNvPr id="7" name="Segnaposto contenuto 6">
            <a:extLst>
              <a:ext uri="{FF2B5EF4-FFF2-40B4-BE49-F238E27FC236}">
                <a16:creationId xmlns:a16="http://schemas.microsoft.com/office/drawing/2014/main" id="{C44B5429-D550-41E0-8150-280BAF4427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47247" y="-170328"/>
            <a:ext cx="8292353" cy="7058746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it-IT" sz="1400" b="1" dirty="0"/>
          </a:p>
          <a:p>
            <a:pPr marL="0" indent="0">
              <a:buNone/>
            </a:pPr>
            <a:endParaRPr lang="it-IT" sz="1000" b="1" dirty="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D7DB66D5-5065-438E-8DD5-5C0E07EFFA55}"/>
              </a:ext>
            </a:extLst>
          </p:cNvPr>
          <p:cNvSpPr txBox="1"/>
          <p:nvPr/>
        </p:nvSpPr>
        <p:spPr>
          <a:xfrm>
            <a:off x="4037826" y="511388"/>
            <a:ext cx="20900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.</a:t>
            </a:r>
            <a:r>
              <a:rPr lang="it-IT" sz="2000" dirty="0"/>
              <a:t>HTML</a:t>
            </a:r>
            <a:endParaRPr lang="it-IT" dirty="0"/>
          </a:p>
        </p:txBody>
      </p:sp>
      <p:pic>
        <p:nvPicPr>
          <p:cNvPr id="4" name="Immagine 3" descr="Immagine che contiene testo&#10;&#10;Descrizione generata automaticamente">
            <a:extLst>
              <a:ext uri="{FF2B5EF4-FFF2-40B4-BE49-F238E27FC236}">
                <a16:creationId xmlns:a16="http://schemas.microsoft.com/office/drawing/2014/main" id="{978313AA-B679-43D6-8813-48C0417D1FB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62" b="4863"/>
          <a:stretch/>
        </p:blipFill>
        <p:spPr>
          <a:xfrm>
            <a:off x="4116985" y="1394179"/>
            <a:ext cx="7846415" cy="3673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1626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3E3554-1D0A-4FE7-968B-21CF8C909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>
                <a:solidFill>
                  <a:srgbClr val="FFFFFF"/>
                </a:solidFill>
              </a:rPr>
              <a:t>Layout complessivo HTML+CSS</a:t>
            </a:r>
            <a:endParaRPr lang="it-IT" sz="4000" dirty="0">
              <a:solidFill>
                <a:srgbClr val="FFFFFF"/>
              </a:solidFill>
            </a:endParaRPr>
          </a:p>
        </p:txBody>
      </p:sp>
      <p:sp>
        <p:nvSpPr>
          <p:cNvPr id="7" name="Segnaposto contenuto 6">
            <a:extLst>
              <a:ext uri="{FF2B5EF4-FFF2-40B4-BE49-F238E27FC236}">
                <a16:creationId xmlns:a16="http://schemas.microsoft.com/office/drawing/2014/main" id="{C44B5429-D550-41E0-8150-280BAF4427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47247" y="-170328"/>
            <a:ext cx="8292353" cy="7058746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it-IT" sz="1400" b="1" dirty="0"/>
          </a:p>
          <a:p>
            <a:pPr marL="0" indent="0">
              <a:buNone/>
            </a:pPr>
            <a:endParaRPr lang="it-IT" sz="1000" b="1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CAC8F396-EF8B-4645-8C6D-975F4521BD7C}"/>
              </a:ext>
            </a:extLst>
          </p:cNvPr>
          <p:cNvSpPr txBox="1"/>
          <p:nvPr/>
        </p:nvSpPr>
        <p:spPr>
          <a:xfrm>
            <a:off x="4037826" y="10138"/>
            <a:ext cx="1785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.CSS</a:t>
            </a:r>
          </a:p>
        </p:txBody>
      </p:sp>
      <p:pic>
        <p:nvPicPr>
          <p:cNvPr id="5" name="Immagine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C52DCF4C-638E-4CB4-82A5-157CD3514E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6026" y="494685"/>
            <a:ext cx="7539252" cy="5848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4979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3E3554-1D0A-4FE7-968B-21CF8C909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>
                <a:solidFill>
                  <a:srgbClr val="FFFFFF"/>
                </a:solidFill>
              </a:rPr>
              <a:t>Layout complessivo HTML+CSS</a:t>
            </a:r>
            <a:endParaRPr lang="it-IT" sz="4000" dirty="0">
              <a:solidFill>
                <a:srgbClr val="FFFFFF"/>
              </a:solidFill>
            </a:endParaRPr>
          </a:p>
        </p:txBody>
      </p:sp>
      <p:sp>
        <p:nvSpPr>
          <p:cNvPr id="7" name="Segnaposto contenuto 6">
            <a:extLst>
              <a:ext uri="{FF2B5EF4-FFF2-40B4-BE49-F238E27FC236}">
                <a16:creationId xmlns:a16="http://schemas.microsoft.com/office/drawing/2014/main" id="{C44B5429-D550-41E0-8150-280BAF4427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47247" y="-158753"/>
            <a:ext cx="8292353" cy="7058746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it-IT" sz="1400" b="1" dirty="0"/>
          </a:p>
          <a:p>
            <a:pPr marL="0" indent="0">
              <a:buNone/>
            </a:pPr>
            <a:endParaRPr lang="it-IT" sz="1000" b="1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CAC8F396-EF8B-4645-8C6D-975F4521BD7C}"/>
              </a:ext>
            </a:extLst>
          </p:cNvPr>
          <p:cNvSpPr txBox="1"/>
          <p:nvPr/>
        </p:nvSpPr>
        <p:spPr>
          <a:xfrm>
            <a:off x="4037826" y="10138"/>
            <a:ext cx="1785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.CSS</a:t>
            </a:r>
          </a:p>
        </p:txBody>
      </p:sp>
      <p:pic>
        <p:nvPicPr>
          <p:cNvPr id="5" name="Immagine 4" descr="Immagine che contiene testo, targa, screenshot&#10;&#10;Descrizione generata automaticamente">
            <a:extLst>
              <a:ext uri="{FF2B5EF4-FFF2-40B4-BE49-F238E27FC236}">
                <a16:creationId xmlns:a16="http://schemas.microsoft.com/office/drawing/2014/main" id="{90DF1A41-0DF5-4ACC-9209-8AEB1EDC15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6882" y="502491"/>
            <a:ext cx="3341338" cy="6222349"/>
          </a:xfrm>
          <a:prstGeom prst="rect">
            <a:avLst/>
          </a:prstGeom>
        </p:spPr>
      </p:pic>
      <p:pic>
        <p:nvPicPr>
          <p:cNvPr id="15" name="Immagine 14" descr="Immagine che contiene testo&#10;&#10;Descrizione generata automaticamente">
            <a:extLst>
              <a:ext uri="{FF2B5EF4-FFF2-40B4-BE49-F238E27FC236}">
                <a16:creationId xmlns:a16="http://schemas.microsoft.com/office/drawing/2014/main" id="{B56B5DEF-2007-4BCB-BA3E-15D69D096F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5073" y="502491"/>
            <a:ext cx="4277863" cy="6222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1653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3E3554-1D0A-4FE7-968B-21CF8C909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>
                <a:solidFill>
                  <a:srgbClr val="FFFFFF"/>
                </a:solidFill>
              </a:rPr>
              <a:t>Layout complessivo HTML+CSS</a:t>
            </a:r>
            <a:endParaRPr lang="it-IT" sz="4000" dirty="0">
              <a:solidFill>
                <a:srgbClr val="FFFFFF"/>
              </a:solidFill>
            </a:endParaRPr>
          </a:p>
        </p:txBody>
      </p:sp>
      <p:sp>
        <p:nvSpPr>
          <p:cNvPr id="7" name="Segnaposto contenuto 6">
            <a:extLst>
              <a:ext uri="{FF2B5EF4-FFF2-40B4-BE49-F238E27FC236}">
                <a16:creationId xmlns:a16="http://schemas.microsoft.com/office/drawing/2014/main" id="{C44B5429-D550-41E0-8150-280BAF4427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47247" y="-170328"/>
            <a:ext cx="8292353" cy="7058746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it-IT" sz="1400" b="1" dirty="0"/>
          </a:p>
          <a:p>
            <a:pPr marL="0" indent="0">
              <a:buNone/>
            </a:pPr>
            <a:endParaRPr lang="it-IT" sz="1000" b="1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CAC8F396-EF8B-4645-8C6D-975F4521BD7C}"/>
              </a:ext>
            </a:extLst>
          </p:cNvPr>
          <p:cNvSpPr txBox="1"/>
          <p:nvPr/>
        </p:nvSpPr>
        <p:spPr>
          <a:xfrm>
            <a:off x="4037826" y="10138"/>
            <a:ext cx="1785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.CSS</a:t>
            </a: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3F9117E4-70D1-4A8B-A0F7-2E1A0B0FBB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3024" y="787974"/>
            <a:ext cx="4220075" cy="5553075"/>
          </a:xfrm>
          <a:prstGeom prst="rect">
            <a:avLst/>
          </a:prstGeom>
        </p:spPr>
      </p:pic>
      <p:pic>
        <p:nvPicPr>
          <p:cNvPr id="5" name="Immagine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90F06B25-CEA6-43BF-9E0C-0EF2B92B64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1791" y="787974"/>
            <a:ext cx="3207809" cy="555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3263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518</TotalTime>
  <Words>657</Words>
  <Application>Microsoft Office PowerPoint</Application>
  <PresentationFormat>Widescreen</PresentationFormat>
  <Paragraphs>174</Paragraphs>
  <Slides>34</Slides>
  <Notes>1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34</vt:i4>
      </vt:variant>
    </vt:vector>
  </HeadingPairs>
  <TitlesOfParts>
    <vt:vector size="39" baseType="lpstr">
      <vt:lpstr>Arial</vt:lpstr>
      <vt:lpstr>Calibri</vt:lpstr>
      <vt:lpstr>Calibri Light</vt:lpstr>
      <vt:lpstr>Consolas</vt:lpstr>
      <vt:lpstr>Office Theme</vt:lpstr>
      <vt:lpstr>MHW1</vt:lpstr>
      <vt:lpstr>Descrizione del progetto</vt:lpstr>
      <vt:lpstr>Layout complessivo HTML+CSS</vt:lpstr>
      <vt:lpstr>Layout complessivo HTML+CSS</vt:lpstr>
      <vt:lpstr>Layout complessivo HTML+CSS</vt:lpstr>
      <vt:lpstr>Layout complessivo HTML+CSS</vt:lpstr>
      <vt:lpstr>Layout complessivo HTML+CSS</vt:lpstr>
      <vt:lpstr>Layout complessivo HTML+CSS</vt:lpstr>
      <vt:lpstr>Layout complessivo HTML+CSS</vt:lpstr>
      <vt:lpstr>Layout complessivo HTML+CSS</vt:lpstr>
      <vt:lpstr>Layout complessivo HTML+CSS</vt:lpstr>
      <vt:lpstr>Layout complessivo HTML+CSS</vt:lpstr>
      <vt:lpstr>Layout complessivo HTML+CSS</vt:lpstr>
      <vt:lpstr>Header</vt:lpstr>
      <vt:lpstr>Header</vt:lpstr>
      <vt:lpstr>Header</vt:lpstr>
      <vt:lpstr>Header</vt:lpstr>
      <vt:lpstr>Header</vt:lpstr>
      <vt:lpstr>Header</vt:lpstr>
      <vt:lpstr>Menù navigazione</vt:lpstr>
      <vt:lpstr>Menù navigazione</vt:lpstr>
      <vt:lpstr>Sezione contenuti</vt:lpstr>
      <vt:lpstr>Sezione contenuti</vt:lpstr>
      <vt:lpstr>Sezione contenuti</vt:lpstr>
      <vt:lpstr>Sezione contenuti</vt:lpstr>
      <vt:lpstr>Sezione contenuti</vt:lpstr>
      <vt:lpstr>Sezione contenuti</vt:lpstr>
      <vt:lpstr>Sezione contenuti</vt:lpstr>
      <vt:lpstr>Sezione contenuti</vt:lpstr>
      <vt:lpstr>Sezione contenuti</vt:lpstr>
      <vt:lpstr>Sezione contenuti</vt:lpstr>
      <vt:lpstr>Sezione contenuti</vt:lpstr>
      <vt:lpstr>Footer</vt:lpstr>
      <vt:lpstr>Footer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MHW1</dc:title>
  <dc:creator>Concetto Spampinato</dc:creator>
  <cp:lastModifiedBy>DARIO ROVITO</cp:lastModifiedBy>
  <cp:revision>19</cp:revision>
  <dcterms:created xsi:type="dcterms:W3CDTF">2021-03-24T16:57:46Z</dcterms:created>
  <dcterms:modified xsi:type="dcterms:W3CDTF">2022-04-01T17:51:50Z</dcterms:modified>
</cp:coreProperties>
</file>